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B12FEE-9A4A-48F9-AFC6-3809C30EBFE6}" v="5" dt="2020-11-19T18:40:25.9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FS_5GET status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Guidelines for Extraterritorial 5G Systems</a:t>
            </a:r>
            <a:br>
              <a:rPr lang="en-US" dirty="0">
                <a:solidFill>
                  <a:srgbClr val="FF0000"/>
                </a:solidFill>
              </a:rPr>
            </a:br>
            <a:r>
              <a:rPr lang="en-US" dirty="0">
                <a:solidFill>
                  <a:srgbClr val="FF0000"/>
                </a:solidFill>
              </a:rPr>
              <a:t>TR 22.926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Nicolas CHUBERRE</a:t>
            </a:r>
          </a:p>
          <a:p>
            <a:r>
              <a:rPr lang="en-US" dirty="0"/>
              <a:t>Thales S.A.</a:t>
            </a:r>
          </a:p>
          <a:p>
            <a:r>
              <a:rPr lang="en-US" dirty="0"/>
              <a:t>FS_5GET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S1-214221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7159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#96-e</a:t>
            </a:r>
          </a:p>
          <a:p>
            <a:r>
              <a:rPr lang="en-GB" sz="1200" b="1" dirty="0"/>
              <a:t>Electronic Meeting, November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US" sz="2000" dirty="0">
                <a:solidFill>
                  <a:srgbClr val="FF0000"/>
                </a:solidFill>
              </a:rPr>
              <a:t>Addition of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9.2	Guidelines for handling extra-territoriality in the 3GPP system</a:t>
            </a:r>
          </a:p>
          <a:p>
            <a:pPr lvl="1">
              <a:defRPr/>
            </a:pPr>
            <a:r>
              <a:rPr lang="en-US" sz="2200" dirty="0">
                <a:solidFill>
                  <a:srgbClr val="FF0000"/>
                </a:solidFill>
              </a:rPr>
              <a:t>Revision of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2	References (2 new references)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6.2	Public Warning System (EN removed)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7.2.1	Description (resolving ENs)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8.2.3	Potential 3GPP approach (resolving ENs)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Section 5.2	Country</a:t>
            </a:r>
          </a:p>
          <a:p>
            <a:pPr lvl="3">
              <a:defRPr/>
            </a:pPr>
            <a:r>
              <a:rPr lang="en-US" sz="1600" dirty="0">
                <a:solidFill>
                  <a:srgbClr val="FF0000"/>
                </a:solidFill>
              </a:rPr>
              <a:t>Clarification of country borders</a:t>
            </a:r>
          </a:p>
          <a:p>
            <a:pPr lvl="2">
              <a:defRPr/>
            </a:pPr>
            <a:r>
              <a:rPr lang="en-US" sz="1800" dirty="0">
                <a:solidFill>
                  <a:srgbClr val="FF0000"/>
                </a:solidFill>
              </a:rPr>
              <a:t>Overall cleaning</a:t>
            </a:r>
          </a:p>
          <a:p>
            <a:pPr>
              <a:defRPr/>
            </a:pPr>
            <a:r>
              <a:rPr lang="en-GB" sz="2400" dirty="0"/>
              <a:t>Work/Study Item Completion: 100%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r>
              <a:rPr lang="en-GB" dirty="0"/>
              <a:t>Guidelines completed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coordination </a:t>
            </a:r>
          </a:p>
          <a:p>
            <a:pPr lvl="1">
              <a:defRPr/>
            </a:pPr>
            <a:r>
              <a:rPr lang="en-GB" dirty="0"/>
              <a:t>None 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SA#94-e (12/2021)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/>
              <a:t>Have these dates been changed at this meeting? No</a:t>
            </a:r>
          </a:p>
          <a:p>
            <a:pPr lvl="1"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If yes, previous target completion dates: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information: &lt;09/2021&gt; SA#93-e </a:t>
            </a:r>
          </a:p>
          <a:p>
            <a:pPr lvl="2"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approval: &lt;12/2021&gt; SA#94-e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FS_5GET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SA#86e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SP-191042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N.A.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</TotalTime>
  <Words>238</Words>
  <Application>Microsoft Office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FS_5GET status report Study on Guidelines for Extraterritorial 5G Systems TR 22.926</vt:lpstr>
      <vt:lpstr>FS_5GET Progress</vt:lpstr>
      <vt:lpstr>FS_5GET Planning</vt:lpstr>
      <vt:lpstr>Work plan between meetings</vt:lpstr>
      <vt:lpstr>FS_5GET Completion Date</vt:lpstr>
      <vt:lpstr>FS_5GET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361</cp:revision>
  <cp:lastPrinted>2000-01-14T10:02:55Z</cp:lastPrinted>
  <dcterms:created xsi:type="dcterms:W3CDTF">1999-11-22T09:19:47Z</dcterms:created>
  <dcterms:modified xsi:type="dcterms:W3CDTF">2021-11-19T09:27:50Z</dcterms:modified>
  <cp:category>Presentation</cp:category>
</cp:coreProperties>
</file>