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98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dirty="0" smtClean="0"/>
              <a:t>EASNS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000" dirty="0" smtClean="0">
                <a:solidFill>
                  <a:srgbClr val="FF0000"/>
                </a:solidFill>
              </a:rPr>
              <a:t>&lt;Enhanced </a:t>
            </a:r>
            <a:r>
              <a:rPr lang="en-US" sz="2000" dirty="0">
                <a:solidFill>
                  <a:srgbClr val="FF0000"/>
                </a:solidFill>
              </a:rPr>
              <a:t>Access to and Support of Network Slice 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 Inc.</a:t>
            </a:r>
            <a:endParaRPr lang="en-US" dirty="0"/>
          </a:p>
          <a:p>
            <a:r>
              <a:rPr lang="en-US" dirty="0" smtClean="0"/>
              <a:t>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S1-211347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94e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10 - 20 May </a:t>
            </a:r>
            <a:r>
              <a:rPr lang="en-GB" sz="1200" b="1" dirty="0" smtClean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 for new service requirements</a:t>
            </a:r>
            <a:endParaRPr lang="en-GB" dirty="0" smtClean="0"/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dirty="0" smtClean="0"/>
              <a:t>N/A</a:t>
            </a:r>
            <a:endParaRPr lang="en-US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Target Completion: SA#93 (3Q/2021</a:t>
            </a:r>
            <a:r>
              <a:rPr lang="en-GB" sz="2000" dirty="0" smtClean="0"/>
              <a:t>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SA#91e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SP-210210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193</TotalTime>
  <Words>154</Words>
  <Application>Microsoft Office PowerPoint</Application>
  <PresentationFormat>화면 슬라이드 쇼(4:3)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EASNS Status Update &lt;Enhanced Access to and Support of Network Slice &gt;</vt:lpstr>
      <vt:lpstr>EASNS Progress</vt:lpstr>
      <vt:lpstr>EASNS Planning</vt:lpstr>
      <vt:lpstr>Work plan between meetings</vt:lpstr>
      <vt:lpstr>EASNS Completion Date</vt:lpstr>
      <vt:lpstr>EASNS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LG</cp:lastModifiedBy>
  <cp:revision>360</cp:revision>
  <cp:lastPrinted>2000-01-14T10:02:55Z</cp:lastPrinted>
  <dcterms:created xsi:type="dcterms:W3CDTF">1999-11-22T09:19:47Z</dcterms:created>
  <dcterms:modified xsi:type="dcterms:W3CDTF">2021-05-20T12:49:10Z</dcterms:modified>
  <cp:category>Presentation</cp:category>
</cp:coreProperties>
</file>