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21" d="100"/>
          <a:sy n="121" d="100"/>
        </p:scale>
        <p:origin x="1110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918648" cy="1470025"/>
          </a:xfrm>
        </p:spPr>
        <p:txBody>
          <a:bodyPr/>
          <a:lstStyle/>
          <a:p>
            <a:r>
              <a:rPr lang="en-US" altLang="zh-CN" dirty="0"/>
              <a:t>LPHAP</a:t>
            </a:r>
            <a:r>
              <a:rPr lang="en-US" dirty="0" smtClean="0"/>
              <a:t> </a:t>
            </a:r>
            <a:r>
              <a:rPr lang="en-US" dirty="0"/>
              <a:t>Status </a:t>
            </a:r>
            <a:r>
              <a:rPr lang="en-US" altLang="zh-CN" dirty="0" smtClean="0"/>
              <a:t>Update</a:t>
            </a:r>
            <a:r>
              <a:rPr lang="en-US" dirty="0"/>
              <a:t/>
            </a:r>
            <a:br>
              <a:rPr lang="en-US" dirty="0"/>
            </a:br>
            <a:r>
              <a:rPr lang="en-US" sz="2000" dirty="0" smtClean="0">
                <a:solidFill>
                  <a:srgbClr val="FF0000"/>
                </a:solidFill>
              </a:rPr>
              <a:t>&lt;</a:t>
            </a:r>
            <a:r>
              <a:rPr lang="en-US" altLang="zh-CN" sz="2000" dirty="0" smtClean="0">
                <a:solidFill>
                  <a:srgbClr val="FF0000"/>
                </a:solidFill>
              </a:rPr>
              <a:t>Low Power High Accuracy Positioning</a:t>
            </a:r>
            <a:r>
              <a:rPr lang="en-US" sz="2000" dirty="0" smtClean="0">
                <a:solidFill>
                  <a:srgbClr val="FF0000"/>
                </a:solidFill>
              </a:rPr>
              <a:t>&gt;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Yuan Wang</a:t>
            </a:r>
          </a:p>
          <a:p>
            <a:r>
              <a:rPr lang="en-US" altLang="zh-CN" dirty="0" smtClean="0"/>
              <a:t>Huawei</a:t>
            </a:r>
            <a:endParaRPr lang="en-US" dirty="0"/>
          </a:p>
          <a:p>
            <a:r>
              <a:rPr lang="en-US" altLang="zh-CN" dirty="0" smtClean="0"/>
              <a:t>LPHAP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S1-210529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S1-21xxxx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4731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</a:t>
            </a:r>
            <a:r>
              <a:rPr lang="en-GB" sz="1200" b="1" dirty="0" smtClean="0"/>
              <a:t>WG1 </a:t>
            </a:r>
            <a:r>
              <a:rPr lang="en-GB" sz="1200" b="1" dirty="0"/>
              <a:t>Meeting #</a:t>
            </a:r>
            <a:r>
              <a:rPr lang="en-GB" sz="1200" b="1" dirty="0" smtClean="0"/>
              <a:t>93e</a:t>
            </a:r>
            <a:endParaRPr lang="en-GB" sz="1200" b="1" dirty="0"/>
          </a:p>
          <a:p>
            <a:r>
              <a:rPr lang="en-GB" sz="1200" b="1" dirty="0"/>
              <a:t>Electronic Meeting</a:t>
            </a:r>
            <a:r>
              <a:rPr lang="en-GB" sz="1200" b="1"/>
              <a:t>, </a:t>
            </a:r>
            <a:r>
              <a:rPr lang="en-GB" sz="1200" b="1" smtClean="0"/>
              <a:t>23 </a:t>
            </a:r>
            <a:r>
              <a:rPr lang="en-GB" sz="1200" b="1" dirty="0" smtClean="0"/>
              <a:t>Feb - 4 Mar 2021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LPHAP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agreed</a:t>
            </a:r>
          </a:p>
          <a:p>
            <a:pPr lvl="1">
              <a:defRPr/>
            </a:pPr>
            <a:r>
              <a:rPr lang="en-US" dirty="0"/>
              <a:t>Adding energy efficiency use cases for positioning to the ANNEX A</a:t>
            </a:r>
            <a:endParaRPr lang="en-GB" dirty="0" smtClean="0"/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40%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LPHAP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SA1#94e (</a:t>
            </a:r>
            <a:r>
              <a:rPr lang="en-US" altLang="zh-CN" dirty="0"/>
              <a:t>Q2</a:t>
            </a:r>
            <a:r>
              <a:rPr lang="en-GB" dirty="0" smtClean="0"/>
              <a:t>, 2021): &lt;1</a:t>
            </a:r>
            <a:r>
              <a:rPr lang="en-US" dirty="0"/>
              <a:t>0</a:t>
            </a:r>
            <a:r>
              <a:rPr lang="en-GB" dirty="0" smtClean="0"/>
              <a:t>0%&gt;</a:t>
            </a:r>
            <a:endParaRPr lang="en-GB" dirty="0"/>
          </a:p>
          <a:p>
            <a:pPr lvl="2">
              <a:defRPr/>
            </a:pPr>
            <a:r>
              <a:rPr lang="en-US" altLang="ko-KR" dirty="0" smtClean="0"/>
              <a:t>CRs with normative requirements for 22.104 and 22.261</a:t>
            </a:r>
            <a:endParaRPr lang="en-US" altLang="ko-KR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LPHAP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SA#92, Q2/2021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&lt;Y&gt;</a:t>
            </a:r>
            <a:endParaRPr lang="en-GB" sz="2400" dirty="0" smtClean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altLang="ko-KR" sz="2000" dirty="0" smtClean="0"/>
              <a:t>N/A</a:t>
            </a:r>
            <a:endParaRPr lang="en-GB" altLang="ko-KR" sz="2000" dirty="0"/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LPHAP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</a:t>
            </a:r>
            <a:r>
              <a:rPr lang="en-GB" sz="2400" dirty="0" smtClean="0"/>
              <a:t>is newly created at SA1#93e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N/A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207</TotalTime>
  <Words>131</Words>
  <Application>Microsoft Office PowerPoint</Application>
  <PresentationFormat>全屏显示(4:3)</PresentationFormat>
  <Paragraphs>40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LPHAP Status Update &lt;Low Power High Accuracy Positioning&gt;</vt:lpstr>
      <vt:lpstr>LPHAP Progress</vt:lpstr>
      <vt:lpstr>LPHAP Planning</vt:lpstr>
      <vt:lpstr>LPHAP Completion Date</vt:lpstr>
      <vt:lpstr>LPHAP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Wangyuan (Eric)</cp:lastModifiedBy>
  <cp:revision>356</cp:revision>
  <cp:lastPrinted>2000-01-14T10:02:55Z</cp:lastPrinted>
  <dcterms:created xsi:type="dcterms:W3CDTF">1999-11-22T09:19:47Z</dcterms:created>
  <dcterms:modified xsi:type="dcterms:W3CDTF">2021-03-05T07:02:51Z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1613610347</vt:lpwstr>
  </property>
</Properties>
</file>