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7" r:id="rId2"/>
    <p:sldId id="256" r:id="rId3"/>
    <p:sldId id="260" r:id="rId4"/>
    <p:sldId id="267" r:id="rId5"/>
    <p:sldId id="261" r:id="rId6"/>
    <p:sldId id="264" r:id="rId7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8155BF8-A646-4CC0-812A-A3A524701EE1}" v="3" dt="2021-03-05T23:08:11.97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69" d="100"/>
          <a:sy n="69" d="100"/>
        </p:scale>
        <p:origin x="1096" y="44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microsoft.com/office/2015/10/relationships/revisionInfo" Target="revisionInfo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66136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92680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FS_VMR Status Update</a:t>
            </a:r>
            <a:br>
              <a:rPr lang="en-US" dirty="0"/>
            </a:br>
            <a:r>
              <a:rPr lang="en-US" dirty="0">
                <a:solidFill>
                  <a:srgbClr val="FF0000"/>
                </a:solidFill>
              </a:rPr>
              <a:t>Study on vehicle-mounted relays 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Francesco Pica</a:t>
            </a:r>
          </a:p>
          <a:p>
            <a:r>
              <a:rPr lang="en-US" dirty="0"/>
              <a:t>Qualcomm</a:t>
            </a:r>
          </a:p>
          <a:p>
            <a:r>
              <a:rPr lang="en-US" dirty="0"/>
              <a:t>FS_VMR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/>
              <a:t>S1-210353</a:t>
            </a:r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3115790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#93e</a:t>
            </a:r>
          </a:p>
          <a:p>
            <a:r>
              <a:rPr lang="en-GB" sz="1200" b="1" dirty="0"/>
              <a:t>Electronic Meeting, 22 Feb – 4 Mar, 2021</a:t>
            </a:r>
            <a:endParaRPr lang="en-GB" sz="12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/>
              <a:t>FS_VMR</a:t>
            </a:r>
            <a:r>
              <a:rPr lang="en-GB" dirty="0"/>
              <a:t>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 lvl="1">
              <a:defRPr/>
            </a:pPr>
            <a:r>
              <a:rPr lang="en-GB" dirty="0"/>
              <a:t>Agreed 9 new use cases</a:t>
            </a:r>
          </a:p>
          <a:p>
            <a:pPr marL="45720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defRPr/>
            </a:pPr>
            <a:r>
              <a:rPr lang="en-GB" dirty="0"/>
              <a:t>Work/Study Item Completion: 60%</a:t>
            </a:r>
          </a:p>
          <a:p>
            <a:pPr>
              <a:defRPr/>
            </a:pPr>
            <a:endParaRPr lang="en-GB" dirty="0"/>
          </a:p>
          <a:p>
            <a:pPr>
              <a:defRPr/>
            </a:pPr>
            <a:r>
              <a:rPr lang="en-GB" dirty="0"/>
              <a:t>Controversial issues</a:t>
            </a:r>
          </a:p>
          <a:p>
            <a:pPr lvl="1">
              <a:defRPr/>
            </a:pPr>
            <a:r>
              <a:rPr lang="en-GB" dirty="0"/>
              <a:t>None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/>
              <a:t>FS_VMR </a:t>
            </a:r>
            <a:r>
              <a:rPr lang="en-GB" dirty="0"/>
              <a:t>Planning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Planning for subsequent meetings</a:t>
            </a:r>
          </a:p>
          <a:p>
            <a:pPr lvl="1">
              <a:defRPr/>
            </a:pPr>
            <a:r>
              <a:rPr lang="en-GB" dirty="0"/>
              <a:t>SA1#94e (May 2021): 80%</a:t>
            </a:r>
          </a:p>
          <a:p>
            <a:pPr lvl="2">
              <a:defRPr/>
            </a:pPr>
            <a:r>
              <a:rPr lang="en-GB" dirty="0"/>
              <a:t>New/Updated use cases and potential requirements</a:t>
            </a:r>
          </a:p>
          <a:p>
            <a:pPr lvl="2">
              <a:defRPr/>
            </a:pPr>
            <a:r>
              <a:rPr lang="en-GB" dirty="0"/>
              <a:t>Start consolidation</a:t>
            </a:r>
          </a:p>
          <a:p>
            <a:pPr lvl="1">
              <a:defRPr/>
            </a:pPr>
            <a:r>
              <a:rPr lang="en-GB" dirty="0"/>
              <a:t>SA1#95e (Aug 2021): 100%</a:t>
            </a:r>
          </a:p>
          <a:p>
            <a:pPr lvl="2">
              <a:defRPr/>
            </a:pPr>
            <a:r>
              <a:rPr lang="en-GB" dirty="0"/>
              <a:t>Updated use cases and potential requirements</a:t>
            </a:r>
          </a:p>
          <a:p>
            <a:pPr lvl="2">
              <a:defRPr/>
            </a:pPr>
            <a:r>
              <a:rPr lang="en-GB" dirty="0"/>
              <a:t>Complete consolidation and conclusions</a:t>
            </a:r>
          </a:p>
          <a:p>
            <a:pPr lvl="2">
              <a:defRPr/>
            </a:pPr>
            <a:r>
              <a:rPr lang="en-GB" dirty="0"/>
              <a:t>Final TR clean-ups </a:t>
            </a:r>
          </a:p>
          <a:p>
            <a:pPr lvl="2">
              <a:defRPr/>
            </a:pPr>
            <a:endParaRPr lang="en-GB" dirty="0"/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Email coordination </a:t>
            </a:r>
          </a:p>
          <a:p>
            <a:pPr lvl="1">
              <a:defRPr/>
            </a:pPr>
            <a:r>
              <a:rPr lang="en-GB" dirty="0"/>
              <a:t>Coordination among interested/contributing companies, about planned inputs, use cases, etc.</a:t>
            </a:r>
          </a:p>
          <a:p>
            <a:pPr lvl="1">
              <a:defRPr/>
            </a:pPr>
            <a:r>
              <a:rPr lang="en-GB" dirty="0"/>
              <a:t>Before each SA1 meeting</a:t>
            </a:r>
          </a:p>
          <a:p>
            <a:pPr lvl="1">
              <a:defRPr/>
            </a:pPr>
            <a:r>
              <a:rPr lang="en-GB" dirty="0"/>
              <a:t>To be moderated by the rapporteur </a:t>
            </a:r>
          </a:p>
          <a:p>
            <a:pPr lvl="1">
              <a:defRPr/>
            </a:pPr>
            <a:endParaRPr lang="en-GB" dirty="0"/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4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2260587723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US" dirty="0"/>
              <a:t>FS_VMR</a:t>
            </a:r>
            <a:r>
              <a:rPr lang="en-GB" dirty="0"/>
              <a:t>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completion dates:</a:t>
            </a:r>
          </a:p>
          <a:p>
            <a:pPr lvl="1">
              <a:defRPr/>
            </a:pPr>
            <a:r>
              <a:rPr lang="en-GB" sz="2000" dirty="0"/>
              <a:t>For information: SA#92 (06/2021)</a:t>
            </a:r>
          </a:p>
          <a:p>
            <a:pPr lvl="1">
              <a:defRPr/>
            </a:pPr>
            <a:r>
              <a:rPr lang="en-GB" sz="2000" dirty="0"/>
              <a:t>For approval: SA#93 (09/2021)</a:t>
            </a:r>
          </a:p>
          <a:p>
            <a:pPr lvl="1">
              <a:defRPr/>
            </a:pPr>
            <a:endParaRPr lang="en-GB" sz="2000" dirty="0"/>
          </a:p>
          <a:p>
            <a:pPr>
              <a:defRPr/>
            </a:pPr>
            <a:r>
              <a:rPr lang="en-GB" sz="2400" dirty="0">
                <a:solidFill>
                  <a:srgbClr val="FF0000"/>
                </a:solidFill>
              </a:rPr>
              <a:t>Have these dates been changed at this meeting? y</a:t>
            </a:r>
          </a:p>
          <a:p>
            <a:pPr lvl="1">
              <a:defRPr/>
            </a:pPr>
            <a:r>
              <a:rPr lang="en-GB" sz="2000" dirty="0">
                <a:solidFill>
                  <a:schemeClr val="tx1"/>
                </a:solidFill>
              </a:rPr>
              <a:t>If yes, previous target completion dates:</a:t>
            </a:r>
          </a:p>
          <a:p>
            <a:pPr lvl="2">
              <a:defRPr/>
            </a:pPr>
            <a:r>
              <a:rPr lang="en-GB" sz="1600" dirty="0">
                <a:solidFill>
                  <a:schemeClr val="tx1"/>
                </a:solidFill>
              </a:rPr>
              <a:t>For information: &lt;03/2021&gt; SA#91 </a:t>
            </a:r>
          </a:p>
          <a:p>
            <a:pPr lvl="2">
              <a:defRPr/>
            </a:pPr>
            <a:r>
              <a:rPr lang="en-GB" sz="1600" dirty="0">
                <a:solidFill>
                  <a:schemeClr val="tx1"/>
                </a:solidFill>
              </a:rPr>
              <a:t>For approval: &lt;06/2021&gt; SA#92 </a:t>
            </a:r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/>
              <a:t>FS_VMR</a:t>
            </a:r>
            <a:r>
              <a:rPr lang="en-GB" dirty="0"/>
              <a:t> History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sz="2400" dirty="0"/>
              <a:t>This WI has been approved at SA#89e</a:t>
            </a:r>
          </a:p>
          <a:p>
            <a:pPr lvl="1">
              <a:defRPr/>
            </a:pPr>
            <a:r>
              <a:rPr lang="en-GB" sz="2000" dirty="0"/>
              <a:t>Approved WID is in </a:t>
            </a:r>
            <a:r>
              <a:rPr lang="en-GB" sz="2000" dirty="0" err="1"/>
              <a:t>tdoc</a:t>
            </a:r>
            <a:r>
              <a:rPr lang="en-GB" sz="2000" dirty="0"/>
              <a:t> SP-200798</a:t>
            </a:r>
          </a:p>
          <a:p>
            <a:pPr lvl="0"/>
            <a:endParaRPr lang="en-GB" sz="2400" dirty="0"/>
          </a:p>
          <a:p>
            <a:pPr lvl="0"/>
            <a:r>
              <a:rPr lang="en-GB" sz="2400" dirty="0"/>
              <a:t>History of completion rates</a:t>
            </a:r>
          </a:p>
          <a:p>
            <a:pPr lvl="1">
              <a:defRPr/>
            </a:pPr>
            <a:r>
              <a:rPr lang="en-GB" sz="2000" dirty="0"/>
              <a:t>S1-92e (Nov 2020): 35% </a:t>
            </a: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6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6032715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254</TotalTime>
  <Words>243</Words>
  <Application>Microsoft Office PowerPoint</Application>
  <PresentationFormat>On-screen Show (4:3)</PresentationFormat>
  <Paragraphs>56</Paragraphs>
  <Slides>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Bookman Old Style</vt:lpstr>
      <vt:lpstr>Times New Roman</vt:lpstr>
      <vt:lpstr>Blank Presentation</vt:lpstr>
      <vt:lpstr>FS_VMR Status Update Study on vehicle-mounted relays </vt:lpstr>
      <vt:lpstr>FS_VMR Progress</vt:lpstr>
      <vt:lpstr>FS_VMR Planning</vt:lpstr>
      <vt:lpstr>Work plan between meetings</vt:lpstr>
      <vt:lpstr>FS_VMR Completion Date</vt:lpstr>
      <vt:lpstr>FS_VMR History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Francesco Pica</cp:lastModifiedBy>
  <cp:revision>340</cp:revision>
  <cp:lastPrinted>2000-01-14T10:02:55Z</cp:lastPrinted>
  <dcterms:created xsi:type="dcterms:W3CDTF">1999-11-22T09:19:47Z</dcterms:created>
  <dcterms:modified xsi:type="dcterms:W3CDTF">2021-03-05T23:09:02Z</dcterms:modified>
  <cp:category>Presentation</cp:category>
</cp:coreProperties>
</file>