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12FEE-9A4A-48F9-AFC6-3809C30EBFE6}" v="5" dt="2020-11-19T18:40:25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85" d="100"/>
          <a:sy n="85" d="100"/>
        </p:scale>
        <p:origin x="-1262" y="-7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Pica" userId="ecd2054f-1594-4d2a-820b-99ad58711ae0" providerId="ADAL" clId="{D0813F1C-348D-479C-BABF-D0BB702737C2}"/>
    <pc:docChg chg="undo custSel modSld">
      <pc:chgData name="Francesco Pica" userId="ecd2054f-1594-4d2a-820b-99ad58711ae0" providerId="ADAL" clId="{D0813F1C-348D-479C-BABF-D0BB702737C2}" dt="2020-11-20T06:26:20.586" v="101" actId="20577"/>
      <pc:docMkLst>
        <pc:docMk/>
      </pc:docMkLst>
      <pc:sldChg chg="modSp mod">
        <pc:chgData name="Francesco Pica" userId="ecd2054f-1594-4d2a-820b-99ad58711ae0" providerId="ADAL" clId="{D0813F1C-348D-479C-BABF-D0BB702737C2}" dt="2020-11-20T06:26:20.586" v="101" actId="20577"/>
        <pc:sldMkLst>
          <pc:docMk/>
          <pc:sldMk cId="0" sldId="256"/>
        </pc:sldMkLst>
        <pc:spChg chg="mod">
          <ac:chgData name="Francesco Pica" userId="ecd2054f-1594-4d2a-820b-99ad58711ae0" providerId="ADAL" clId="{D0813F1C-348D-479C-BABF-D0BB702737C2}" dt="2020-11-20T06:26:20.586" v="101" actId="20577"/>
          <ac:spMkLst>
            <pc:docMk/>
            <pc:sldMk cId="0" sldId="256"/>
            <ac:spMk id="717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FS_5GET </a:t>
            </a:r>
            <a:r>
              <a:rPr lang="en-US" dirty="0"/>
              <a:t>Status 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Study on Guidelines for Extra-territorial 5G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Cyril MICHEL</a:t>
            </a:r>
            <a:endParaRPr lang="en-US" dirty="0"/>
          </a:p>
          <a:p>
            <a:r>
              <a:rPr lang="en-US" dirty="0" smtClean="0"/>
              <a:t>Thales S.A.</a:t>
            </a:r>
            <a:endParaRPr lang="en-US" dirty="0"/>
          </a:p>
          <a:p>
            <a:r>
              <a:rPr lang="en-US" dirty="0" smtClean="0"/>
              <a:t>FS_5GET </a:t>
            </a:r>
            <a:r>
              <a:rPr lang="en-US" dirty="0"/>
              <a:t>Rapporteur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/>
              <a:t>S1-204366</a:t>
            </a:r>
            <a:endParaRPr lang="en-GB" b="1" dirty="0"/>
          </a:p>
          <a:p>
            <a:pPr eaLnBrk="0" hangingPunct="0"/>
            <a:r>
              <a:rPr lang="en-GB" sz="1800" b="1" i="1" dirty="0">
                <a:solidFill>
                  <a:srgbClr val="0070C0"/>
                </a:solidFill>
                <a:ea typeface="MS Mincho" pitchFamily="49" charset="-128"/>
              </a:rPr>
              <a:t>(revision of S1-20xxxx)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3206007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#92e</a:t>
            </a:r>
          </a:p>
          <a:p>
            <a:r>
              <a:rPr lang="en-GB" sz="1200" b="1" dirty="0"/>
              <a:t>Electronic Meeting, 10-19 November 2020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smtClean="0"/>
              <a:t>FS_5GET</a:t>
            </a:r>
            <a:r>
              <a:rPr lang="en-GB" dirty="0" smtClean="0"/>
              <a:t> </a:t>
            </a:r>
            <a:r>
              <a:rPr lang="en-GB" dirty="0"/>
              <a:t>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</a:t>
            </a:r>
            <a:r>
              <a:rPr lang="en-GB" dirty="0" smtClean="0"/>
              <a:t>meeting</a:t>
            </a:r>
            <a:endParaRPr lang="en-GB" dirty="0"/>
          </a:p>
          <a:p>
            <a:pPr lvl="1">
              <a:defRPr/>
            </a:pPr>
            <a:r>
              <a:rPr lang="en-GB" dirty="0"/>
              <a:t>Agreed </a:t>
            </a:r>
            <a:r>
              <a:rPr lang="en-GB" dirty="0" smtClean="0"/>
              <a:t>7 services/features affected by Extra territoriality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Agreed 1 use case on </a:t>
            </a:r>
            <a:r>
              <a:rPr lang="en-US" dirty="0"/>
              <a:t>Regulatory implications for UEs in border regions</a:t>
            </a:r>
            <a:endParaRPr lang="en-GB" dirty="0"/>
          </a:p>
          <a:p>
            <a:pPr marL="457200" lvl="1" indent="0">
              <a:buFontTx/>
              <a:buNone/>
              <a:defRPr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dirty="0"/>
              <a:t>Work/Study Item Completion: </a:t>
            </a:r>
            <a:r>
              <a:rPr lang="en-GB" dirty="0" smtClean="0"/>
              <a:t>40%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GB" dirty="0"/>
              <a:t>None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smtClean="0"/>
              <a:t>FS_5GET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/>
              <a:t>SA1#92e_adhoc (Jan 2021): 60%</a:t>
            </a:r>
          </a:p>
          <a:p>
            <a:pPr lvl="2">
              <a:defRPr/>
            </a:pPr>
            <a:r>
              <a:rPr lang="en-GB" dirty="0" smtClean="0"/>
              <a:t>New </a:t>
            </a:r>
            <a:r>
              <a:rPr lang="en-GB" dirty="0"/>
              <a:t>use </a:t>
            </a:r>
            <a:r>
              <a:rPr lang="en-GB" dirty="0" smtClean="0"/>
              <a:t>cases</a:t>
            </a: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SA1#93 </a:t>
            </a:r>
            <a:r>
              <a:rPr lang="en-GB" dirty="0"/>
              <a:t>(Feb-Mar 2021): 80%</a:t>
            </a:r>
          </a:p>
          <a:p>
            <a:pPr lvl="2">
              <a:defRPr/>
            </a:pPr>
            <a:r>
              <a:rPr lang="en-GB" dirty="0"/>
              <a:t>New/Updated </a:t>
            </a:r>
            <a:r>
              <a:rPr lang="en-GB" dirty="0" smtClean="0"/>
              <a:t>use</a:t>
            </a:r>
            <a:endParaRPr lang="en-GB" dirty="0"/>
          </a:p>
          <a:p>
            <a:pPr lvl="2">
              <a:defRPr/>
            </a:pPr>
            <a:r>
              <a:rPr lang="en-GB" dirty="0"/>
              <a:t>Start </a:t>
            </a:r>
            <a:r>
              <a:rPr lang="en-GB" dirty="0" smtClean="0"/>
              <a:t>consolidation &amp; guidelines</a:t>
            </a: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SA1#94e </a:t>
            </a:r>
            <a:r>
              <a:rPr lang="en-GB" dirty="0"/>
              <a:t>(May 2021): 100%</a:t>
            </a:r>
          </a:p>
          <a:p>
            <a:pPr lvl="2">
              <a:defRPr/>
            </a:pPr>
            <a:r>
              <a:rPr lang="en-GB" dirty="0" smtClean="0"/>
              <a:t>Complete </a:t>
            </a:r>
            <a:r>
              <a:rPr lang="en-GB" dirty="0"/>
              <a:t>consolidation and </a:t>
            </a:r>
            <a:r>
              <a:rPr lang="en-GB" dirty="0" smtClean="0"/>
              <a:t>guidelines</a:t>
            </a:r>
            <a:endParaRPr lang="en-GB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coordination </a:t>
            </a:r>
          </a:p>
          <a:p>
            <a:pPr lvl="1">
              <a:defRPr/>
            </a:pPr>
            <a:r>
              <a:rPr lang="en-GB" dirty="0"/>
              <a:t>Coordination among interested/contributing companies, about planned inputs, use cases, etc.</a:t>
            </a:r>
          </a:p>
          <a:p>
            <a:pPr lvl="1">
              <a:defRPr/>
            </a:pPr>
            <a:r>
              <a:rPr lang="en-GB" dirty="0"/>
              <a:t>Before each SA1 meeting</a:t>
            </a:r>
          </a:p>
          <a:p>
            <a:pPr lvl="1">
              <a:defRPr/>
            </a:pPr>
            <a:r>
              <a:rPr lang="en-GB" dirty="0"/>
              <a:t>To be moderated by the rapporteur </a:t>
            </a:r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US" dirty="0" smtClean="0"/>
              <a:t>FS_5GET</a:t>
            </a:r>
            <a:r>
              <a:rPr lang="en-GB" dirty="0" smtClean="0"/>
              <a:t> </a:t>
            </a:r>
            <a:r>
              <a:rPr lang="en-GB" dirty="0"/>
              <a:t>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SA#91 (03/2021)</a:t>
            </a:r>
          </a:p>
          <a:p>
            <a:pPr lvl="1">
              <a:defRPr/>
            </a:pPr>
            <a:r>
              <a:rPr lang="en-GB" sz="2000" dirty="0"/>
              <a:t>For approval: SA#92 (06/2021)</a:t>
            </a:r>
          </a:p>
          <a:p>
            <a:pPr lvl="1">
              <a:defRPr/>
            </a:pPr>
            <a:endParaRPr lang="en-GB" sz="2000" dirty="0"/>
          </a:p>
          <a:p>
            <a:pPr>
              <a:defRPr/>
            </a:pPr>
            <a:r>
              <a:rPr lang="en-GB" sz="2400" dirty="0"/>
              <a:t>Have these dates been changed at this meeting? </a:t>
            </a:r>
            <a:r>
              <a:rPr lang="en-GB" sz="2400" dirty="0" smtClean="0"/>
              <a:t>No</a:t>
            </a:r>
            <a:endParaRPr lang="en-GB" sz="2400" dirty="0"/>
          </a:p>
          <a:p>
            <a:pPr lvl="1">
              <a:defRPr/>
            </a:pPr>
            <a:r>
              <a:rPr lang="en-GB" sz="2000" dirty="0">
                <a:solidFill>
                  <a:schemeClr val="bg1">
                    <a:lumMod val="75000"/>
                  </a:schemeClr>
                </a:solidFill>
              </a:rPr>
              <a:t>If yes, previous target completion dates:</a:t>
            </a:r>
          </a:p>
          <a:p>
            <a:pPr lvl="2">
              <a:defRPr/>
            </a:pPr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For information: 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mm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GB" sz="1600" dirty="0" err="1" smtClean="0">
                <a:solidFill>
                  <a:schemeClr val="bg1">
                    <a:lumMod val="75000"/>
                  </a:schemeClr>
                </a:solidFill>
              </a:rPr>
              <a:t>yyyy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&gt; </a:t>
            </a:r>
            <a:r>
              <a:rPr lang="en-GB" sz="1600" dirty="0" err="1" smtClean="0">
                <a:solidFill>
                  <a:schemeClr val="bg1">
                    <a:lumMod val="75000"/>
                  </a:schemeClr>
                </a:solidFill>
              </a:rPr>
              <a:t>SA#nn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  <a:p>
            <a:pPr lvl="2">
              <a:defRPr/>
            </a:pPr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For approval: 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mm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GB" sz="1600" dirty="0" err="1" smtClean="0">
                <a:solidFill>
                  <a:schemeClr val="bg1">
                    <a:lumMod val="75000"/>
                  </a:schemeClr>
                </a:solidFill>
              </a:rPr>
              <a:t>yyyy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&gt; </a:t>
            </a:r>
            <a:r>
              <a:rPr lang="en-GB" sz="1600" dirty="0" err="1" smtClean="0">
                <a:solidFill>
                  <a:schemeClr val="bg1">
                    <a:lumMod val="75000"/>
                  </a:schemeClr>
                </a:solidFill>
              </a:rPr>
              <a:t>SA#nn</a:t>
            </a:r>
            <a:r>
              <a:rPr lang="en-GB" sz="1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defRPr/>
            </a:pPr>
            <a:endParaRPr lang="en-GB" sz="2200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smtClean="0"/>
              <a:t>FS_5GET</a:t>
            </a:r>
            <a:r>
              <a:rPr lang="en-GB" dirty="0" smtClean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approved at </a:t>
            </a:r>
            <a:r>
              <a:rPr lang="en-GB" sz="2400" dirty="0" smtClean="0"/>
              <a:t>SA#86e</a:t>
            </a:r>
            <a:endParaRPr lang="en-GB" sz="2400" dirty="0"/>
          </a:p>
          <a:p>
            <a:pPr lvl="1">
              <a:defRPr/>
            </a:pPr>
            <a:r>
              <a:rPr lang="en-GB" sz="2000" dirty="0"/>
              <a:t>Approved WID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SP-191042</a:t>
            </a:r>
            <a:endParaRPr lang="en-GB" sz="20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sz="2000" dirty="0"/>
              <a:t>N.A.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0</TotalTime>
  <Words>221</Words>
  <Application>Microsoft Office PowerPoint</Application>
  <PresentationFormat>Affichage à l'écran 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Blank Presentation</vt:lpstr>
      <vt:lpstr>FS_5GET Status Update Study on Guidelines for Extra-territorial 5G Systems</vt:lpstr>
      <vt:lpstr>FS_5GET Progress</vt:lpstr>
      <vt:lpstr>FS_5GET Planning</vt:lpstr>
      <vt:lpstr>Work plan between meetings</vt:lpstr>
      <vt:lpstr>FS_5GET Completion Date</vt:lpstr>
      <vt:lpstr>FS_5GET History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Cyril</cp:lastModifiedBy>
  <cp:revision>343</cp:revision>
  <cp:lastPrinted>2000-01-14T10:02:55Z</cp:lastPrinted>
  <dcterms:created xsi:type="dcterms:W3CDTF">1999-11-22T09:19:47Z</dcterms:created>
  <dcterms:modified xsi:type="dcterms:W3CDTF">2020-11-20T17:53:03Z</dcterms:modified>
  <cp:category>Presentation</cp:category>
</cp:coreProperties>
</file>