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0" d="100"/>
          <a:sy n="70" d="100"/>
        </p:scale>
        <p:origin x="-1124" y="-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 smtClean="0">
                <a:solidFill>
                  <a:srgbClr val="FF0000"/>
                </a:solidFill>
              </a:rPr>
              <a:t> Study on 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Yan Di</a:t>
            </a:r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S1-20</a:t>
            </a:r>
            <a:r>
              <a:rPr lang="en-GB" altLang="zh-CN" b="1" dirty="0" smtClean="0"/>
              <a:t>4363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408605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November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sz="2000" dirty="0" smtClean="0"/>
              <a:t>1 </a:t>
            </a:r>
            <a:r>
              <a:rPr lang="en-GB" altLang="zh-CN" sz="2000" dirty="0" smtClean="0"/>
              <a:t>existing use cases updated</a:t>
            </a:r>
          </a:p>
          <a:p>
            <a:pPr lvl="1">
              <a:defRPr/>
            </a:pPr>
            <a:r>
              <a:rPr lang="en-GB" altLang="zh-CN" sz="2000" dirty="0" smtClean="0"/>
              <a:t>2 </a:t>
            </a:r>
            <a:r>
              <a:rPr lang="en-GB" altLang="zh-CN" sz="2000" dirty="0" smtClean="0"/>
              <a:t>new use cases agreed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New Use </a:t>
            </a:r>
            <a:r>
              <a:rPr lang="en-GB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case on </a:t>
            </a:r>
            <a:r>
              <a:rPr lang="en-GB" altLang="zh-CN" sz="2000" dirty="0" smtClean="0"/>
              <a:t>Multimedia </a:t>
            </a:r>
            <a:r>
              <a:rPr lang="en-GB" altLang="zh-CN" sz="2000" dirty="0" smtClean="0"/>
              <a:t>CLIP and </a:t>
            </a:r>
            <a:r>
              <a:rPr lang="en-GB" altLang="zh-CN" sz="2000" dirty="0" smtClean="0"/>
              <a:t>COLP</a:t>
            </a:r>
          </a:p>
          <a:p>
            <a:pPr lvl="1">
              <a:defRPr/>
            </a:pPr>
            <a:r>
              <a:rPr lang="en-GB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New Use </a:t>
            </a:r>
            <a:r>
              <a:rPr lang="en-GB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case on </a:t>
            </a:r>
            <a:r>
              <a:rPr lang="en-GB" altLang="zh-CN" sz="2000" dirty="0" smtClean="0"/>
              <a:t>real-time </a:t>
            </a:r>
            <a:r>
              <a:rPr lang="en-GB" altLang="zh-CN" sz="2000" dirty="0" smtClean="0"/>
              <a:t>visual interactive menu during a call</a:t>
            </a:r>
            <a:endParaRPr lang="zh-CN" altLang="zh-CN" sz="2000" dirty="0" smtClean="0"/>
          </a:p>
          <a:p>
            <a:pPr lvl="1">
              <a:defRPr/>
            </a:pPr>
            <a:endParaRPr lang="en-GB" altLang="zh-CN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SA1#92ebis </a:t>
            </a:r>
            <a:r>
              <a:rPr lang="en-GB" dirty="0" smtClean="0"/>
              <a:t>(01/2021): &lt;70%&gt;</a:t>
            </a:r>
            <a:endParaRPr lang="en-GB" dirty="0"/>
          </a:p>
          <a:p>
            <a:pPr lvl="2">
              <a:defRPr/>
            </a:pPr>
            <a:r>
              <a:rPr lang="en-US" altLang="zh-CN" dirty="0" smtClean="0"/>
              <a:t>Updates of use cases noted in this meeting</a:t>
            </a:r>
            <a:endParaRPr lang="en-GB" altLang="zh-CN" dirty="0" smtClean="0"/>
          </a:p>
          <a:p>
            <a:pPr lvl="2">
              <a:defRPr/>
            </a:pPr>
            <a:r>
              <a:rPr lang="en-GB" altLang="zh-CN" dirty="0" smtClean="0"/>
              <a:t>Clean </a:t>
            </a:r>
            <a:r>
              <a:rPr lang="en-GB" altLang="zh-CN" dirty="0" smtClean="0"/>
              <a:t>up of editor’s </a:t>
            </a:r>
            <a:r>
              <a:rPr lang="en-GB" altLang="zh-CN" dirty="0" smtClean="0"/>
              <a:t>notes</a:t>
            </a:r>
          </a:p>
          <a:p>
            <a:pPr lvl="2">
              <a:defRPr/>
            </a:pPr>
            <a:r>
              <a:rPr lang="en-GB" altLang="zh-CN" dirty="0" smtClean="0"/>
              <a:t>Finalisation </a:t>
            </a:r>
            <a:r>
              <a:rPr lang="en-GB" altLang="zh-CN" dirty="0" smtClean="0"/>
              <a:t>of terminology, overview, </a:t>
            </a:r>
            <a:r>
              <a:rPr lang="en-GB" altLang="zh-CN" dirty="0" smtClean="0"/>
              <a:t>use cases</a:t>
            </a:r>
          </a:p>
          <a:p>
            <a:pPr lvl="2">
              <a:defRPr/>
            </a:pPr>
            <a:r>
              <a:rPr lang="en-GB" altLang="zh-CN" dirty="0" smtClean="0"/>
              <a:t>S</a:t>
            </a:r>
            <a:r>
              <a:rPr lang="en-GB" altLang="zh-CN" dirty="0" smtClean="0"/>
              <a:t>tart </a:t>
            </a:r>
            <a:r>
              <a:rPr lang="en-GB" altLang="zh-CN" dirty="0" smtClean="0"/>
              <a:t>of consolidation </a:t>
            </a:r>
            <a:r>
              <a:rPr lang="en-GB" altLang="zh-CN" dirty="0" smtClean="0"/>
              <a:t>process</a:t>
            </a:r>
            <a:endParaRPr lang="en-GB" altLang="zh-CN" dirty="0" smtClean="0"/>
          </a:p>
          <a:p>
            <a:pPr lvl="1">
              <a:defRPr/>
            </a:pPr>
            <a:r>
              <a:rPr lang="en-GB" dirty="0" smtClean="0"/>
              <a:t>SA1#93e (</a:t>
            </a:r>
            <a:r>
              <a:rPr lang="en-GB" altLang="zh-CN" dirty="0" smtClean="0"/>
              <a:t>03/2021</a:t>
            </a:r>
            <a:r>
              <a:rPr lang="en-GB" dirty="0" smtClean="0"/>
              <a:t>): &lt;100%&gt;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Finalise </a:t>
            </a:r>
            <a:r>
              <a:rPr lang="en-GB" altLang="zh-CN" dirty="0" smtClean="0"/>
              <a:t>consolidation, </a:t>
            </a:r>
            <a:r>
              <a:rPr lang="en-GB" altLang="zh-CN" dirty="0" smtClean="0"/>
              <a:t>conclusions, </a:t>
            </a:r>
            <a:r>
              <a:rPr lang="en-GB" altLang="zh-CN" dirty="0" smtClean="0"/>
              <a:t>agree normative </a:t>
            </a:r>
            <a:r>
              <a:rPr lang="en-GB" altLang="zh-CN" dirty="0" smtClean="0"/>
              <a:t>WID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US" altLang="zh-CN" dirty="0" smtClean="0"/>
              <a:t>Any update of </a:t>
            </a:r>
            <a:r>
              <a:rPr lang="en-US" altLang="zh-CN" dirty="0" smtClean="0"/>
              <a:t>use </a:t>
            </a:r>
            <a:r>
              <a:rPr lang="en-US" altLang="zh-CN" dirty="0" smtClean="0"/>
              <a:t>cases noted in this </a:t>
            </a:r>
            <a:r>
              <a:rPr lang="en-US" altLang="zh-CN" dirty="0" smtClean="0"/>
              <a:t>meeting</a:t>
            </a:r>
          </a:p>
          <a:p>
            <a:pPr lvl="1">
              <a:defRPr/>
            </a:pPr>
            <a:r>
              <a:rPr lang="en-GB" altLang="zh-CN" dirty="0" smtClean="0"/>
              <a:t>Consolidated requirements </a:t>
            </a:r>
          </a:p>
          <a:p>
            <a:pPr lvl="1">
              <a:defRPr/>
            </a:pPr>
            <a:r>
              <a:rPr lang="en-GB" dirty="0" smtClean="0"/>
              <a:t>Before next meeting, probably  12/2020 or 01/2021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</a:t>
            </a:r>
            <a:r>
              <a:rPr lang="en-GB" altLang="zh-CN" sz="3200" dirty="0" smtClean="0"/>
              <a:t>MMTELin5G</a:t>
            </a:r>
            <a:r>
              <a:rPr lang="en-GB" sz="3200" dirty="0" smtClean="0"/>
              <a:t> </a:t>
            </a:r>
            <a:r>
              <a:rPr lang="en-GB" sz="3200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(</a:t>
            </a:r>
            <a:r>
              <a:rPr lang="en-GB" altLang="zh-CN" sz="2000" dirty="0" smtClean="0"/>
              <a:t>03/2021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(</a:t>
            </a:r>
            <a:r>
              <a:rPr lang="en-GB" altLang="zh-CN" sz="2000" dirty="0" smtClean="0"/>
              <a:t>03/2021</a:t>
            </a:r>
            <a:r>
              <a:rPr lang="en-GB" sz="2000" dirty="0" smtClean="0"/>
              <a:t>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 smtClean="0"/>
              <a:t>previous </a:t>
            </a:r>
            <a:r>
              <a:rPr lang="en-GB" sz="2000" dirty="0"/>
              <a:t>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altLang="zh-CN" sz="1600" dirty="0" smtClean="0"/>
              <a:t>SA#89 (09/2020)</a:t>
            </a:r>
            <a:r>
              <a:rPr lang="en-GB" sz="1600" dirty="0" smtClean="0"/>
              <a:t> 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For approval: </a:t>
            </a:r>
            <a:r>
              <a:rPr lang="en-GB" altLang="zh-CN" sz="1600" dirty="0" smtClean="0"/>
              <a:t>SA#90 (12/2020) </a:t>
            </a:r>
            <a:endParaRPr lang="en-GB" sz="16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sz="2400" dirty="0" smtClean="0"/>
              <a:t>This WI has been approved at SA1#87</a:t>
            </a:r>
          </a:p>
          <a:p>
            <a:pPr lvl="1">
              <a:defRPr/>
            </a:pPr>
            <a:r>
              <a:rPr lang="en-GB" altLang="zh-CN" sz="2000" dirty="0" smtClean="0"/>
              <a:t>Approved SID is in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S1-192827</a:t>
            </a:r>
            <a:endParaRPr lang="en-GB" altLang="zh-CN" dirty="0" smtClean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SA1#88 </a:t>
            </a:r>
            <a:r>
              <a:rPr lang="en-GB" altLang="zh-CN" sz="2000" dirty="0" smtClean="0"/>
              <a:t>(11/2019): 10%</a:t>
            </a:r>
            <a:endParaRPr lang="en-GB" sz="2000" dirty="0"/>
          </a:p>
          <a:p>
            <a:pPr lvl="1">
              <a:defRPr/>
            </a:pPr>
            <a:r>
              <a:rPr lang="en-GB" altLang="zh-CN" sz="2000" dirty="0" smtClean="0"/>
              <a:t>SA1#91e </a:t>
            </a:r>
            <a:r>
              <a:rPr lang="en-GB" altLang="zh-CN" sz="2000" dirty="0" smtClean="0"/>
              <a:t>(09/2020): 15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 smtClean="0"/>
              <a:t>SA1#92e (11/2020</a:t>
            </a:r>
            <a:r>
              <a:rPr lang="en-GB" altLang="zh-CN" sz="2000" dirty="0" smtClean="0"/>
              <a:t>):40%</a:t>
            </a:r>
            <a:endParaRPr lang="en-GB" altLang="zh-CN" sz="2000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477</TotalTime>
  <Words>259</Words>
  <Application>Microsoft Office PowerPoint</Application>
  <PresentationFormat>全屏显示(4:3)</PresentationFormat>
  <Paragraphs>59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FS_MMTELin5G Status Update  Study on evolution of IMS multimedia telephony service</vt:lpstr>
      <vt:lpstr>FS_MMTELin5G Progress</vt:lpstr>
      <vt:lpstr>FS_MMTELin5G Planning</vt:lpstr>
      <vt:lpstr>Work plan between meetings</vt:lpstr>
      <vt:lpstr>FS_MMTELin5G Completion Date</vt:lpstr>
      <vt:lpstr>FS_MMTELin5G History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cmri-yan</cp:lastModifiedBy>
  <cp:revision>375</cp:revision>
  <cp:lastPrinted>2000-01-14T10:02:55Z</cp:lastPrinted>
  <dcterms:created xsi:type="dcterms:W3CDTF">1999-11-22T09:19:47Z</dcterms:created>
  <dcterms:modified xsi:type="dcterms:W3CDTF">2020-11-20T09:38:07Z</dcterms:modified>
  <cp:category>Presentation</cp:category>
</cp:coreProperties>
</file>