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74" autoAdjust="0"/>
    <p:restoredTop sz="86401" autoAdjust="0"/>
  </p:normalViewPr>
  <p:slideViewPr>
    <p:cSldViewPr>
      <p:cViewPr varScale="1">
        <p:scale>
          <a:sx n="81" d="100"/>
          <a:sy n="81" d="100"/>
        </p:scale>
        <p:origin x="1308" y="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SNA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Subscriber-aware </a:t>
            </a:r>
            <a:r>
              <a:rPr lang="en-US" dirty="0">
                <a:solidFill>
                  <a:srgbClr val="FF0000"/>
                </a:solidFill>
              </a:rPr>
              <a:t>Northbound API </a:t>
            </a:r>
            <a:r>
              <a:rPr lang="en-US" dirty="0" smtClean="0">
                <a:solidFill>
                  <a:srgbClr val="FF0000"/>
                </a:solidFill>
              </a:rPr>
              <a:t>access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Atsushi Minokuchi</a:t>
            </a:r>
            <a:endParaRPr lang="en-US" dirty="0"/>
          </a:p>
          <a:p>
            <a:r>
              <a:rPr lang="en-US" dirty="0" smtClean="0"/>
              <a:t>NTT DOCOMO</a:t>
            </a:r>
            <a:endParaRPr lang="en-US" dirty="0"/>
          </a:p>
          <a:p>
            <a:r>
              <a:rPr lang="en-US" dirty="0" smtClean="0"/>
              <a:t>SNA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S1-203405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SNA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 CR on </a:t>
            </a:r>
            <a:r>
              <a:rPr lang="en-US" dirty="0" smtClean="0"/>
              <a:t>requirements </a:t>
            </a:r>
            <a:r>
              <a:rPr lang="en-US" dirty="0"/>
              <a:t>on Subscriber-aware Northbound API </a:t>
            </a:r>
            <a:r>
              <a:rPr lang="en-US" dirty="0" smtClean="0"/>
              <a:t>access was agreed.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SNA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</a:t>
            </a:r>
            <a:r>
              <a:rPr lang="en-GB" sz="2400" dirty="0" smtClean="0"/>
              <a:t>: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SA#89e (</a:t>
            </a:r>
            <a:r>
              <a:rPr lang="en-GB" sz="2000" dirty="0" smtClean="0"/>
              <a:t>09</a:t>
            </a:r>
            <a:r>
              <a:rPr lang="en-GB" sz="2000" dirty="0" smtClean="0"/>
              <a:t>/2020)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SNA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SA1#91e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S1-203296.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SA1#91e (</a:t>
            </a:r>
            <a:r>
              <a:rPr lang="en-GB" sz="2000" dirty="0" smtClean="0"/>
              <a:t>09/2020</a:t>
            </a:r>
            <a:r>
              <a:rPr lang="en-GB" sz="2000" dirty="0" smtClean="0"/>
              <a:t>): </a:t>
            </a:r>
            <a:r>
              <a:rPr lang="en-GB" sz="2000" dirty="0" smtClean="0"/>
              <a:t>100</a:t>
            </a:r>
            <a:r>
              <a:rPr lang="en-GB" sz="2000" dirty="0" smtClean="0"/>
              <a:t>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162</TotalTime>
  <Words>112</Words>
  <Application>Microsoft Office PowerPoint</Application>
  <PresentationFormat>画面に合わせる (4:3)</PresentationFormat>
  <Paragraphs>32</Paragraphs>
  <Slides>4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NTT DOCOMO</cp:lastModifiedBy>
  <cp:revision>344</cp:revision>
  <cp:lastPrinted>2000-01-14T10:02:55Z</cp:lastPrinted>
  <dcterms:created xsi:type="dcterms:W3CDTF">1999-11-22T09:19:47Z</dcterms:created>
  <dcterms:modified xsi:type="dcterms:W3CDTF">2020-09-02T21:52:54Z</dcterms:modified>
  <cp:category>Presentation</cp:category>
</cp:coreProperties>
</file>