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-1554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FS_AMMT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Study on AI/ML Model Transfer in </a:t>
            </a:r>
            <a:r>
              <a:rPr lang="en-US" altLang="zh-CN" dirty="0" smtClean="0">
                <a:solidFill>
                  <a:srgbClr val="FF0000"/>
                </a:solidFill>
              </a:rPr>
              <a:t>5GS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</a:t>
            </a:r>
            <a:r>
              <a:rPr lang="en-US" dirty="0" smtClean="0"/>
              <a:t> SHEN</a:t>
            </a:r>
            <a:endParaRPr lang="en-US" dirty="0"/>
          </a:p>
          <a:p>
            <a:r>
              <a:rPr lang="en-US" dirty="0" smtClean="0"/>
              <a:t>OPPO</a:t>
            </a:r>
            <a:endParaRPr lang="en-US" dirty="0"/>
          </a:p>
          <a:p>
            <a:r>
              <a:rPr lang="en-US" dirty="0" smtClean="0"/>
              <a:t>FS_AMMT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S1-203394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FS_AMMT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/>
              <a:t>Progress made at this meeting</a:t>
            </a:r>
          </a:p>
          <a:p>
            <a:pPr lvl="1"/>
            <a:r>
              <a:rPr lang="en-GB" altLang="zh-CN" sz="1800" dirty="0">
                <a:ea typeface="宋体" charset="-122"/>
              </a:rPr>
              <a:t>TR </a:t>
            </a:r>
            <a:r>
              <a:rPr lang="en-GB" altLang="zh-CN" sz="1800" dirty="0" smtClean="0">
                <a:ea typeface="宋体" charset="-122"/>
              </a:rPr>
              <a:t>skeleton was agreed</a:t>
            </a:r>
            <a:endParaRPr lang="en-GB" altLang="zh-CN" sz="1800" dirty="0">
              <a:ea typeface="宋体" charset="-122"/>
            </a:endParaRPr>
          </a:p>
          <a:p>
            <a:pPr lvl="1"/>
            <a:r>
              <a:rPr lang="en-GB" altLang="zh-CN" sz="1800" dirty="0" smtClean="0">
                <a:ea typeface="宋体" charset="-122"/>
              </a:rPr>
              <a:t>TR scope was agreed</a:t>
            </a:r>
            <a:endParaRPr lang="en-GB" altLang="zh-CN" sz="1800" dirty="0">
              <a:ea typeface="宋体" charset="-122"/>
            </a:endParaRPr>
          </a:p>
          <a:p>
            <a:pPr lvl="1"/>
            <a:r>
              <a:rPr lang="en-GB" altLang="zh-CN" sz="1800" dirty="0" smtClean="0">
                <a:ea typeface="宋体" charset="-122"/>
              </a:rPr>
              <a:t>11 use cases </a:t>
            </a:r>
            <a:r>
              <a:rPr lang="en-GB" altLang="zh-CN" sz="1800" dirty="0" smtClean="0"/>
              <a:t>were</a:t>
            </a:r>
            <a:r>
              <a:rPr lang="en-GB" altLang="zh-CN" sz="1800" dirty="0" smtClean="0">
                <a:ea typeface="宋体" charset="-122"/>
              </a:rPr>
              <a:t> agreed:</a:t>
            </a:r>
            <a:endParaRPr lang="en-GB" altLang="zh-CN" sz="1800" dirty="0">
              <a:ea typeface="宋体" charset="-122"/>
            </a:endParaRPr>
          </a:p>
          <a:p>
            <a:pPr lvl="2"/>
            <a:r>
              <a:rPr lang="en-GB" altLang="zh-CN" sz="1400" dirty="0"/>
              <a:t>Split AI/ML image </a:t>
            </a:r>
            <a:r>
              <a:rPr lang="en-GB" altLang="zh-CN" sz="1400" dirty="0" smtClean="0"/>
              <a:t>recognition</a:t>
            </a:r>
          </a:p>
          <a:p>
            <a:pPr lvl="2"/>
            <a:r>
              <a:rPr lang="en-GB" altLang="zh-CN" sz="1400" dirty="0"/>
              <a:t>Enhanced media recognition: Deep Learning Based Vision </a:t>
            </a:r>
            <a:r>
              <a:rPr lang="en-GB" altLang="zh-CN" sz="1400" dirty="0" smtClean="0"/>
              <a:t>Applications</a:t>
            </a:r>
          </a:p>
          <a:p>
            <a:pPr lvl="2"/>
            <a:r>
              <a:rPr lang="en-GB" altLang="zh-CN" sz="1400" dirty="0"/>
              <a:t>Media quality enhancement: Video streaming </a:t>
            </a:r>
            <a:r>
              <a:rPr lang="en-GB" altLang="zh-CN" sz="1400" dirty="0" smtClean="0"/>
              <a:t>upgrade</a:t>
            </a:r>
          </a:p>
          <a:p>
            <a:pPr lvl="2"/>
            <a:r>
              <a:rPr lang="en-GB" altLang="zh-CN" sz="1400" dirty="0"/>
              <a:t>Split control for </a:t>
            </a:r>
            <a:r>
              <a:rPr lang="en-GB" altLang="zh-CN" sz="1400" dirty="0" smtClean="0"/>
              <a:t>robotics</a:t>
            </a:r>
          </a:p>
          <a:p>
            <a:pPr lvl="2"/>
            <a:r>
              <a:rPr lang="en-GB" altLang="zh-CN" sz="1400" dirty="0"/>
              <a:t>Session-specific model transfer split computation </a:t>
            </a:r>
            <a:r>
              <a:rPr lang="en-GB" altLang="zh-CN" sz="1400" dirty="0" smtClean="0"/>
              <a:t>operations</a:t>
            </a:r>
          </a:p>
          <a:p>
            <a:pPr lvl="2"/>
            <a:r>
              <a:rPr lang="en-GB" altLang="zh-CN" sz="1400" dirty="0"/>
              <a:t>AI/ML model distribution for image </a:t>
            </a:r>
            <a:r>
              <a:rPr lang="en-GB" altLang="zh-CN" sz="1400" dirty="0" smtClean="0"/>
              <a:t>recognition</a:t>
            </a:r>
          </a:p>
          <a:p>
            <a:pPr lvl="2"/>
            <a:r>
              <a:rPr lang="en-US" altLang="zh-CN" sz="1400" dirty="0"/>
              <a:t>Real time media editing </a:t>
            </a:r>
            <a:r>
              <a:rPr lang="en-GB" altLang="zh-CN" sz="1400" dirty="0"/>
              <a:t>with on-board AI </a:t>
            </a:r>
            <a:r>
              <a:rPr lang="en-GB" altLang="zh-CN" sz="1400" dirty="0" smtClean="0"/>
              <a:t>inference</a:t>
            </a:r>
          </a:p>
          <a:p>
            <a:pPr lvl="2"/>
            <a:r>
              <a:rPr lang="en-GB" altLang="zh-CN" sz="1400" dirty="0"/>
              <a:t>AI/ML model distribution for speech </a:t>
            </a:r>
            <a:r>
              <a:rPr lang="en-GB" altLang="zh-CN" sz="1400" dirty="0" smtClean="0"/>
              <a:t>recognition</a:t>
            </a:r>
          </a:p>
          <a:p>
            <a:pPr lvl="2"/>
            <a:r>
              <a:rPr lang="en-GB" altLang="zh-CN" sz="1400" dirty="0"/>
              <a:t>Federated Learning for image </a:t>
            </a:r>
            <a:r>
              <a:rPr lang="en-GB" altLang="zh-CN" sz="1400" dirty="0" smtClean="0"/>
              <a:t>recognition</a:t>
            </a:r>
          </a:p>
          <a:p>
            <a:pPr lvl="2"/>
            <a:r>
              <a:rPr lang="en-GB" altLang="zh-CN" sz="1400" dirty="0"/>
              <a:t>Compressed Federated Learning for image/video </a:t>
            </a:r>
            <a:r>
              <a:rPr lang="en-GB" altLang="zh-CN" sz="1400" dirty="0" smtClean="0"/>
              <a:t>processing</a:t>
            </a:r>
          </a:p>
          <a:p>
            <a:pPr lvl="2"/>
            <a:r>
              <a:rPr lang="en-GB" altLang="zh-CN" sz="1400" dirty="0"/>
              <a:t>Data Transfer Disturbance in Multi-agent multi-device ML </a:t>
            </a:r>
            <a:r>
              <a:rPr lang="en-GB" altLang="zh-CN" sz="1400" dirty="0" smtClean="0"/>
              <a:t>Operations</a:t>
            </a:r>
            <a:endParaRPr lang="en-GB" altLang="zh-CN" sz="1400" dirty="0">
              <a:ea typeface="宋体" charset="-122"/>
            </a:endParaRPr>
          </a:p>
          <a:p>
            <a:pPr lvl="1"/>
            <a:r>
              <a:rPr lang="en-US" altLang="zh-CN" sz="1800" dirty="0" smtClean="0">
                <a:ea typeface="宋体" charset="-122"/>
              </a:rPr>
              <a:t>4 Annexes were agreed</a:t>
            </a:r>
            <a:endParaRPr lang="en-US" altLang="zh-CN" sz="1800" dirty="0">
              <a:ea typeface="宋体" charset="-122"/>
            </a:endParaRPr>
          </a:p>
          <a:p>
            <a:pPr>
              <a:defRPr/>
            </a:pPr>
            <a:r>
              <a:rPr lang="en-GB" sz="2000" dirty="0" smtClean="0"/>
              <a:t>Work/Study </a:t>
            </a:r>
            <a:r>
              <a:rPr lang="en-GB" sz="2000" dirty="0"/>
              <a:t>Item Completion: </a:t>
            </a:r>
            <a:r>
              <a:rPr lang="en-GB" sz="2000" dirty="0" smtClean="0"/>
              <a:t>40%</a:t>
            </a:r>
            <a:endParaRPr lang="en-GB" sz="2000" dirty="0"/>
          </a:p>
          <a:p>
            <a:pPr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sz="1800" smtClean="0"/>
              <a:t>None</a:t>
            </a:r>
            <a:endParaRPr lang="en-GB" sz="18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FS_AMMT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SA1#92-e (</a:t>
            </a:r>
            <a:r>
              <a:rPr lang="en-GB" altLang="zh-CN" dirty="0"/>
              <a:t>2020‑11‑09</a:t>
            </a:r>
            <a:r>
              <a:rPr lang="en-GB" dirty="0" smtClean="0"/>
              <a:t>): &lt;80%&gt;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Identify KPI requirements (incl. confirm KPI values in [ ]) for use cases</a:t>
            </a:r>
          </a:p>
          <a:p>
            <a:pPr lvl="2">
              <a:defRPr/>
            </a:pPr>
            <a:r>
              <a:rPr lang="en-GB" dirty="0" smtClean="0"/>
              <a:t>Adding more use cases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SA1#93 (</a:t>
            </a:r>
            <a:r>
              <a:rPr lang="en-GB" altLang="zh-CN" dirty="0" smtClean="0"/>
              <a:t>2021‑03‑01</a:t>
            </a:r>
            <a:r>
              <a:rPr lang="en-GB" dirty="0" smtClean="0"/>
              <a:t>): &lt;100%&gt;</a:t>
            </a:r>
            <a:endParaRPr lang="en-GB" dirty="0"/>
          </a:p>
          <a:p>
            <a:pPr lvl="2"/>
            <a:r>
              <a:rPr lang="en-GB" altLang="zh-CN" dirty="0"/>
              <a:t>Identify KPI requirements </a:t>
            </a:r>
            <a:endParaRPr lang="en-GB" altLang="zh-CN" dirty="0" smtClean="0"/>
          </a:p>
          <a:p>
            <a:pPr lvl="2"/>
            <a:r>
              <a:rPr lang="en-GB" altLang="zh-CN" dirty="0" smtClean="0">
                <a:ea typeface="宋体" charset="-122"/>
              </a:rPr>
              <a:t>Conclusions</a:t>
            </a:r>
            <a:endParaRPr lang="en-GB" altLang="zh-CN" dirty="0">
              <a:ea typeface="宋体" charset="-122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Will be arranged if necessary.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 smtClean="0"/>
              <a:t>KPI values for the use cases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In Oct. 2020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SA#90-e (12/2020)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SA#91 (03/2021)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AMMT_FS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SA1#88 </a:t>
            </a:r>
            <a:r>
              <a:rPr lang="en-GB" sz="2400" dirty="0"/>
              <a:t>/ SA&gt;#</a:t>
            </a:r>
            <a:r>
              <a:rPr lang="en-GB" sz="2400" dirty="0" err="1"/>
              <a:t>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</a:t>
            </a:r>
            <a:r>
              <a:rPr lang="en-GB" sz="2000" dirty="0" smtClean="0"/>
              <a:t>S1-193606 </a:t>
            </a:r>
            <a:r>
              <a:rPr lang="en-GB" sz="2000" dirty="0"/>
              <a:t>/ </a:t>
            </a:r>
            <a:r>
              <a:rPr lang="en-GB" sz="2000" dirty="0" smtClean="0"/>
              <a:t>SP-191040&gt;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SA1#88 (2019-11-18): 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1220</TotalTime>
  <Words>279</Words>
  <Application>Microsoft Office PowerPoint</Application>
  <PresentationFormat>全屏显示(4:3)</PresentationFormat>
  <Paragraphs>64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FS_AMMT Status Update Study on AI/ML Model Transfer in 5GS</vt:lpstr>
      <vt:lpstr>FS_AMMT Progress</vt:lpstr>
      <vt:lpstr>FS_AMMT Planning</vt:lpstr>
      <vt:lpstr>Work plan between meetings</vt:lpstr>
      <vt:lpstr>&lt;WI Code&gt; Completion Date</vt:lpstr>
      <vt:lpstr>AMMT_FS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沈嘉</cp:lastModifiedBy>
  <cp:revision>340</cp:revision>
  <cp:lastPrinted>2000-01-14T10:02:55Z</cp:lastPrinted>
  <dcterms:created xsi:type="dcterms:W3CDTF">1999-11-22T09:19:47Z</dcterms:created>
  <dcterms:modified xsi:type="dcterms:W3CDTF">2020-09-03T12:40:22Z</dcterms:modified>
  <cp:category>Presentation</cp:category>
</cp:coreProperties>
</file>