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56" r:id="rId4"/>
    <p:sldId id="262" r:id="rId5"/>
    <p:sldId id="261" r:id="rId6"/>
    <p:sldId id="265" r:id="rId7"/>
    <p:sldId id="266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003399"/>
    <a:srgbClr val="FF66CC"/>
    <a:srgbClr val="FF7C80"/>
    <a:srgbClr val="00FF00"/>
    <a:srgbClr val="FF00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6" d="100"/>
          <a:sy n="76" d="100"/>
        </p:scale>
        <p:origin x="1200" y="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5G_HYPOS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5G </a:t>
            </a:r>
            <a:r>
              <a:rPr lang="en-US" dirty="0">
                <a:solidFill>
                  <a:srgbClr val="FF0000"/>
                </a:solidFill>
              </a:rPr>
              <a:t>positioning </a:t>
            </a:r>
            <a:r>
              <a:rPr lang="en-US" dirty="0" smtClean="0">
                <a:solidFill>
                  <a:srgbClr val="FF0000"/>
                </a:solidFill>
              </a:rPr>
              <a:t>services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Lionel Ries</a:t>
            </a:r>
          </a:p>
          <a:p>
            <a:r>
              <a:rPr lang="en-US" dirty="0" smtClean="0"/>
              <a:t>ESA (European Space Agency)</a:t>
            </a:r>
          </a:p>
          <a:p>
            <a:r>
              <a:rPr lang="en-US" dirty="0" smtClean="0"/>
              <a:t>5G_HYPOS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S1-183301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#84</a:t>
            </a:r>
            <a:endParaRPr lang="en-GB" sz="1200" b="1" dirty="0"/>
          </a:p>
          <a:p>
            <a:r>
              <a:rPr lang="en-GB" sz="1200" b="1" dirty="0" smtClean="0"/>
              <a:t>Spokane, WA,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323528" y="3800475"/>
            <a:ext cx="1584325" cy="904875"/>
          </a:xfrm>
          <a:prstGeom prst="wedgeEllipseCallout">
            <a:avLst>
              <a:gd name="adj1" fmla="val -7209"/>
              <a:gd name="adj2" fmla="val 106667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5G_HYPOS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SP#80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SP-180329</a:t>
            </a:r>
            <a:endParaRPr lang="en-GB" dirty="0"/>
          </a:p>
          <a:p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5G_HYPOS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Introduction of functional requirements in clause 6 (and related clarification in clause 7.3)</a:t>
            </a:r>
          </a:p>
          <a:p>
            <a:pPr lvl="1">
              <a:defRPr/>
            </a:pPr>
            <a:r>
              <a:rPr lang="en-US" dirty="0" smtClean="0"/>
              <a:t>Modification of energy efficiency </a:t>
            </a:r>
            <a:r>
              <a:rPr lang="en-US" dirty="0" smtClean="0"/>
              <a:t>requirement</a:t>
            </a:r>
          </a:p>
          <a:p>
            <a:pPr lvl="1">
              <a:defRPr/>
            </a:pPr>
            <a:endParaRPr lang="en-US" dirty="0" smtClean="0"/>
          </a:p>
          <a:p>
            <a:pPr>
              <a:defRPr/>
            </a:pPr>
            <a:r>
              <a:rPr lang="en-GB" dirty="0" smtClean="0"/>
              <a:t>Work </a:t>
            </a:r>
            <a:r>
              <a:rPr lang="en-GB" dirty="0" smtClean="0"/>
              <a:t>Item Completion: 100%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US" dirty="0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5G_HYPOS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participants:~30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5G_HYPOS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SA#82 (12/2018)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5G_HYPOS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[100%]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 lIns="72000" rIns="0"/>
          <a:lstStyle/>
          <a:p>
            <a:r>
              <a:rPr lang="en-GB" dirty="0" smtClean="0"/>
              <a:t>5G_HYPOS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794478"/>
              </p:ext>
            </p:extLst>
          </p:nvPr>
        </p:nvGraphicFramePr>
        <p:xfrm>
          <a:off x="395289" y="2132856"/>
          <a:ext cx="8353424" cy="5040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707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72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6454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S1-183696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ESA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CR22.261v16.5.0: Clarification of requirement on energy per fix in clause 7.3.2.3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8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S1-183471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ESA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CR22.261v16.5.0: Functional requirements for 5G positioning services (clause 6)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246</TotalTime>
  <Words>220</Words>
  <Application>Microsoft Office PowerPoint</Application>
  <PresentationFormat>On-screen Show (4:3)</PresentationFormat>
  <Paragraphs>58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MS Mincho</vt:lpstr>
      <vt:lpstr>Arial</vt:lpstr>
      <vt:lpstr>Bookman Old Style</vt:lpstr>
      <vt:lpstr>Calibri</vt:lpstr>
      <vt:lpstr>Times New Roman</vt:lpstr>
      <vt:lpstr>Blank Presentation</vt:lpstr>
      <vt:lpstr>5G_HYPOS Status Update 5G positioning services</vt:lpstr>
      <vt:lpstr>5G_HYPOS Status</vt:lpstr>
      <vt:lpstr>5G_HYPOS Progress</vt:lpstr>
      <vt:lpstr>5G_HYPOS Meeting Time</vt:lpstr>
      <vt:lpstr>5G_HYPOS Completion Date</vt:lpstr>
      <vt:lpstr>5G_HYPOS Progress Estimate</vt:lpstr>
      <vt:lpstr>5G_HYPOS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Enrique Domínguez Tijero</cp:lastModifiedBy>
  <cp:revision>334</cp:revision>
  <cp:lastPrinted>2000-01-14T10:02:55Z</cp:lastPrinted>
  <dcterms:created xsi:type="dcterms:W3CDTF">1999-11-22T09:19:47Z</dcterms:created>
  <dcterms:modified xsi:type="dcterms:W3CDTF">2018-11-16T21:08:10Z</dcterms:modified>
  <cp:category>Presentation</cp:category>
</cp:coreProperties>
</file>