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  <p:sldId id="269" r:id="rId11"/>
    <p:sldId id="271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S1-171215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S1-171xxx)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#77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/>
              <a:t>Jeju</a:t>
            </a:r>
            <a:r>
              <a:rPr lang="en-GB" sz="1200" b="1" dirty="0"/>
              <a:t> Island, South Korea, 13-17 February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607211"/>
              </p:ext>
            </p:extLst>
          </p:nvPr>
        </p:nvGraphicFramePr>
        <p:xfrm>
          <a:off x="755576" y="1700808"/>
          <a:ext cx="7632848" cy="486275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929363"/>
                <a:gridCol w="2599029"/>
                <a:gridCol w="4104456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Priority, QoS and policy control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Dynamic policy control in TS 22.261</a:t>
                      </a: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clean-up on network capability exposure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S1-171073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requirement on applications monitoring in the operator’s service hosting environment for 3rd party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S1-171291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requirement on service continuity with the UE moves in/out of Service Hosting Environment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Network capability exposure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S1-171272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 in Section “Network Capability Exposure”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Context aware network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Self backhaul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S1-171273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 in Section “Flexible broadcast/multicast service”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S1-171188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– Flexible broadcast/multicast service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Subscription aspects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Markets requiring minimal service levels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S1-171283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Electronics, Huawei, Vodafone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Text proposal for eV2X section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S1-171274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Bell Canada, KPN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 - Addition of RAN sharing to 5G requirements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S1-171277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Vodafone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Cleaning-up – eMBB KPIs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S1-171278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Siemens AG and Nokia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– Updated service requirements for critical communications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S1-171393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Sony, Qualcomm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Latency figure for audio-visual interaction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S1-171399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Sony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Clarify requirement for high accuracy positioning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72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301375"/>
              </p:ext>
            </p:extLst>
          </p:nvPr>
        </p:nvGraphicFramePr>
        <p:xfrm>
          <a:off x="755576" y="1700808"/>
          <a:ext cx="7632848" cy="312909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929363"/>
                <a:gridCol w="2599029"/>
                <a:gridCol w="4104456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Security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S1-171060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 Technologies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- Clarification on regulatory requirements in clauses 8.5 - 8.7</a:t>
                      </a: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S1-171069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requirement on collection of charging information based on the slice the UE accesses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S1-171180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 in Section “Charging aspects”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S1-171284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Introduction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S1-171285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Overview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S1-171140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Definitions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S1-171286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- Proposed changes of definitions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S1-171288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Editorial changes to SMARTER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S1-171398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Technical changes to SMARTER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S1-171292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SimSun"/>
                          <a:cs typeface="Times New Roman"/>
                        </a:rPr>
                        <a:t>Siemens AG, Nokia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 – Comparison of two concepts: communication service availability and reliability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S1-171435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– use case descriptions (Annex)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68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SA#72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/>
              <a:t>Approved </a:t>
            </a:r>
            <a:r>
              <a:rPr lang="en-GB" dirty="0" smtClean="0"/>
              <a:t>WID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SP-160486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473377"/>
          </a:xfrm>
        </p:spPr>
        <p:txBody>
          <a:bodyPr/>
          <a:lstStyle/>
          <a:p>
            <a:pPr>
              <a:defRPr/>
            </a:pPr>
            <a:r>
              <a:rPr lang="en-GB" sz="1600" dirty="0" smtClean="0"/>
              <a:t>Progress made at this meeting</a:t>
            </a:r>
            <a:endParaRPr lang="en-GB" sz="2000" dirty="0" smtClean="0"/>
          </a:p>
          <a:p>
            <a:pPr lvl="1">
              <a:defRPr/>
            </a:pPr>
            <a:r>
              <a:rPr lang="en-GB" sz="1800" dirty="0" smtClean="0"/>
              <a:t>Text proposals agreed</a:t>
            </a:r>
          </a:p>
          <a:p>
            <a:pPr lvl="2">
              <a:defRPr/>
            </a:pPr>
            <a:r>
              <a:rPr lang="en-GB" sz="1600" dirty="0"/>
              <a:t>UE / IoT device terminology</a:t>
            </a:r>
            <a:endParaRPr lang="en-GB" sz="1600" dirty="0" smtClean="0"/>
          </a:p>
          <a:p>
            <a:pPr lvl="2">
              <a:defRPr/>
            </a:pPr>
            <a:r>
              <a:rPr lang="en-GB" sz="1600" dirty="0"/>
              <a:t>High level </a:t>
            </a:r>
            <a:r>
              <a:rPr lang="en-GB" sz="1600" dirty="0" smtClean="0"/>
              <a:t>requirements</a:t>
            </a:r>
          </a:p>
          <a:p>
            <a:pPr lvl="2">
              <a:defRPr/>
            </a:pPr>
            <a:r>
              <a:rPr lang="en-GB" sz="1600" dirty="0" smtClean="0"/>
              <a:t>Slicing</a:t>
            </a:r>
          </a:p>
          <a:p>
            <a:pPr lvl="2">
              <a:defRPr/>
            </a:pPr>
            <a:r>
              <a:rPr lang="en-GB" sz="1600" dirty="0"/>
              <a:t>Mobility, multiple access, access network selection, and connectivity models</a:t>
            </a:r>
            <a:endParaRPr lang="en-GB" sz="1600" dirty="0" smtClean="0"/>
          </a:p>
          <a:p>
            <a:pPr lvl="2">
              <a:defRPr/>
            </a:pPr>
            <a:r>
              <a:rPr lang="en-GB" sz="1600" dirty="0"/>
              <a:t>Efficiency, QoS and policy control</a:t>
            </a:r>
            <a:endParaRPr lang="en-GB" sz="1600" dirty="0" smtClean="0"/>
          </a:p>
          <a:p>
            <a:pPr lvl="2">
              <a:defRPr/>
            </a:pPr>
            <a:r>
              <a:rPr lang="en-GB" sz="1600" dirty="0"/>
              <a:t>Capability exposure</a:t>
            </a:r>
            <a:endParaRPr lang="en-GB" sz="1600" dirty="0" smtClean="0"/>
          </a:p>
          <a:p>
            <a:pPr lvl="2">
              <a:defRPr/>
            </a:pPr>
            <a:r>
              <a:rPr lang="en-GB" sz="1600" dirty="0" smtClean="0"/>
              <a:t>Basic capabilities</a:t>
            </a:r>
          </a:p>
          <a:p>
            <a:pPr lvl="2">
              <a:defRPr/>
            </a:pPr>
            <a:r>
              <a:rPr lang="en-GB" sz="1600" dirty="0" smtClean="0"/>
              <a:t>Performance</a:t>
            </a:r>
          </a:p>
          <a:p>
            <a:pPr lvl="2">
              <a:defRPr/>
            </a:pPr>
            <a:r>
              <a:rPr lang="en-GB" sz="1600" dirty="0"/>
              <a:t>Security and </a:t>
            </a:r>
            <a:r>
              <a:rPr lang="en-GB" sz="1600" dirty="0" smtClean="0"/>
              <a:t>charging</a:t>
            </a:r>
          </a:p>
          <a:p>
            <a:pPr lvl="2">
              <a:defRPr/>
            </a:pPr>
            <a:r>
              <a:rPr lang="en-GB" sz="1600" dirty="0" smtClean="0"/>
              <a:t>Others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Work/Study Item Completion: 90%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TS 22.xxx </a:t>
            </a:r>
            <a:r>
              <a:rPr lang="en-GB" sz="1600" dirty="0"/>
              <a:t>Completion: </a:t>
            </a:r>
            <a:r>
              <a:rPr lang="en-GB" sz="1600" dirty="0" smtClean="0"/>
              <a:t>90%</a:t>
            </a:r>
            <a:endParaRPr lang="en-GB" sz="1600" dirty="0"/>
          </a:p>
          <a:p>
            <a:pPr>
              <a:spcBef>
                <a:spcPts val="1200"/>
              </a:spcBef>
              <a:defRPr/>
            </a:pPr>
            <a:r>
              <a:rPr lang="en-GB" sz="1600" dirty="0"/>
              <a:t>Controversial issues</a:t>
            </a:r>
          </a:p>
          <a:p>
            <a:pPr lvl="1">
              <a:defRPr/>
            </a:pPr>
            <a:r>
              <a:rPr lang="en-GB" sz="1600" dirty="0"/>
              <a:t>None.</a:t>
            </a:r>
          </a:p>
          <a:p>
            <a:pPr lvl="1">
              <a:defRPr/>
            </a:pPr>
            <a:endParaRPr lang="en-GB" sz="18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03/2017 SA#75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(12/2016)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(03/2017)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/>
              <a:t>Clean-up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If required, TS sections based on TS Skeleton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SA1#78 (May 2017)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Cleaning up CRs</a:t>
            </a:r>
          </a:p>
          <a:p>
            <a:pPr lvl="2">
              <a:defRPr/>
            </a:pPr>
            <a:r>
              <a:rPr lang="en-GB" dirty="0" smtClean="0"/>
              <a:t>Additional requirements, if any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the items in the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90%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100 %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703143"/>
              </p:ext>
            </p:extLst>
          </p:nvPr>
        </p:nvGraphicFramePr>
        <p:xfrm>
          <a:off x="683568" y="1666990"/>
          <a:ext cx="7920880" cy="50384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008112"/>
                <a:gridCol w="2690513"/>
                <a:gridCol w="422225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S1-171400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SimSun"/>
                          <a:cs typeface="Times New Roman"/>
                        </a:rPr>
                        <a:t>UE Definition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S1-171401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SimSun"/>
                          <a:cs typeface="Times New Roman"/>
                        </a:rPr>
                        <a:t>IoT Device Definition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S1-171430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– UE/IoT device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S1-171141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Interworking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independent policy requirement for network slicing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Alignment of slicing requirements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Network slicing and multiplexing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Service Continuity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clean-up for fixed broadband access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S1-171143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Multi-access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S1-171259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 in Section “Access Network Selection”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S1-171431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SMARTER - Connectivity models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S1-171149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Connectivity models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S1-171261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TNO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 in Section “Connectivity Models”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S1-171144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Resource efficiency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Efficient user plane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S1-171297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clean-up on Service Hosting Environment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S1-171290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requirement on access control for the application in Service Hosting Environment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S1-171266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Efficient content delivery in TS 22.261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S1-171154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Energy efficiency in TS 22.261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936</Words>
  <Application>Microsoft Office PowerPoint</Application>
  <PresentationFormat>On-screen Show (4:3)</PresentationFormat>
  <Paragraphs>240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  <vt:lpstr>SMARTER Agreed documents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439</cp:revision>
  <cp:lastPrinted>2000-01-14T10:02:55Z</cp:lastPrinted>
  <dcterms:created xsi:type="dcterms:W3CDTF">1999-11-22T09:19:47Z</dcterms:created>
  <dcterms:modified xsi:type="dcterms:W3CDTF">2017-02-17T05:17:18Z</dcterms:modified>
  <cp:category>Presentation</cp:category>
</cp:coreProperties>
</file>