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662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USA, 16-20 November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Updates to some existing use cases.   </a:t>
            </a:r>
          </a:p>
          <a:p>
            <a:pPr lvl="1">
              <a:defRPr/>
            </a:pPr>
            <a:r>
              <a:rPr lang="en-GB" sz="2000" dirty="0" smtClean="0"/>
              <a:t>Grouped the use cases 60-72 added at SA1#71bis in Vancouver and allocation of them to BB TR families.</a:t>
            </a:r>
          </a:p>
          <a:p>
            <a:pPr lvl="1">
              <a:defRPr/>
            </a:pPr>
            <a:r>
              <a:rPr lang="en-GB" sz="2000" dirty="0" smtClean="0"/>
              <a:t>(1 new use case/potential requirement added for high reliability with high latency).</a:t>
            </a:r>
          </a:p>
          <a:p>
            <a:pPr lvl="1">
              <a:defRPr/>
            </a:pPr>
            <a:r>
              <a:rPr lang="en-GB" sz="2000" dirty="0" smtClean="0"/>
              <a:t>No contributions on Conclusions and Recommendations section yet.</a:t>
            </a:r>
          </a:p>
          <a:p>
            <a:pPr lvl="1">
              <a:defRPr/>
            </a:pPr>
            <a:r>
              <a:rPr lang="en-GB" sz="2000" dirty="0" smtClean="0"/>
              <a:t>We have now reached the point where new use cases or potential requirements from this meeting (and SA1#73, Feb 2016) will not be carried forward to the Building Block TRs in Release 14, in accordance with the process in the SID.  </a:t>
            </a:r>
            <a:endParaRPr lang="en-GB" sz="16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</a:p>
          <a:p>
            <a:pPr lvl="1">
              <a:defRPr/>
            </a:pPr>
            <a:r>
              <a:rPr lang="en-GB" sz="2000" dirty="0"/>
              <a:t>Phase 1, Step 3 in SID, complete TR 22.891 </a:t>
            </a:r>
            <a:r>
              <a:rPr lang="en-GB" sz="2000" dirty="0" smtClean="0"/>
              <a:t>85%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Phase 1, Step 5 in SID, completion of subsequent TRs </a:t>
            </a:r>
            <a:r>
              <a:rPr lang="en-GB" sz="2000" dirty="0" smtClean="0"/>
              <a:t>31%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TR </a:t>
            </a:r>
            <a:r>
              <a:rPr lang="en-GB" dirty="0"/>
              <a:t>22.891 Completion: </a:t>
            </a:r>
            <a:r>
              <a:rPr lang="en-GB" dirty="0" smtClean="0"/>
              <a:t>85%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Considerations on security. A conference call to try and converge on acceptable text has been proposed.</a:t>
            </a:r>
          </a:p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15.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r>
              <a:rPr lang="en-GB" sz="2200" dirty="0" smtClean="0"/>
              <a:t>.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(03/2016)</a:t>
            </a: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new BB TRs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TR22.891 at SA1#73 (Feb 2016):</a:t>
            </a:r>
            <a:endParaRPr lang="en-GB" dirty="0"/>
          </a:p>
          <a:p>
            <a:pPr lvl="1">
              <a:defRPr/>
            </a:pPr>
            <a:r>
              <a:rPr lang="en-GB" sz="1600" dirty="0" smtClean="0"/>
              <a:t>Contributions for Considerations on Security and Conclusions and Recommendations sections.</a:t>
            </a:r>
          </a:p>
          <a:p>
            <a:pPr lvl="1">
              <a:defRPr/>
            </a:pPr>
            <a:r>
              <a:rPr lang="en-GB" sz="1600" dirty="0" smtClean="0"/>
              <a:t>Final </a:t>
            </a:r>
            <a:r>
              <a:rPr lang="en-GB" sz="1600" dirty="0" smtClean="0"/>
              <a:t>editorial/rapporteur clean-up. Preparation and cover sheet for approval at SA Plenary. 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Progression of BB TRs to &gt; 50%.</a:t>
            </a:r>
          </a:p>
          <a:p>
            <a:pPr lvl="2">
              <a:defRPr/>
            </a:pPr>
            <a:r>
              <a:rPr lang="en-GB" sz="1600" dirty="0" smtClean="0"/>
              <a:t>Send BB TRs to SA Plenary for Information</a:t>
            </a:r>
          </a:p>
          <a:p>
            <a:pPr lvl="1">
              <a:defRPr/>
            </a:pPr>
            <a:r>
              <a:rPr lang="en-GB" dirty="0" smtClean="0"/>
              <a:t>SA1#74 (May 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Try to complete BB TRs.</a:t>
            </a:r>
          </a:p>
          <a:p>
            <a:pPr lvl="2">
              <a:defRPr/>
            </a:pPr>
            <a:r>
              <a:rPr lang="en-GB" sz="1600" dirty="0" smtClean="0"/>
              <a:t>Documentation of consolidated potential requirements within each BB TR</a:t>
            </a:r>
          </a:p>
          <a:p>
            <a:pPr lvl="2">
              <a:defRPr/>
            </a:pPr>
            <a:r>
              <a:rPr lang="en-GB" sz="1600" dirty="0" smtClean="0"/>
              <a:t>Preparation of WID(s) for normative work.  </a:t>
            </a:r>
            <a:endParaRPr lang="en-GB" sz="16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Prepare contributions for TR22.891 as per slide 6.</a:t>
            </a:r>
            <a:endParaRPr lang="en-GB" dirty="0"/>
          </a:p>
          <a:p>
            <a:pPr>
              <a:defRPr/>
            </a:pPr>
            <a:r>
              <a:rPr lang="en-GB" dirty="0" smtClean="0"/>
              <a:t>Prepare new contributions to the BB TRs</a:t>
            </a:r>
          </a:p>
          <a:p>
            <a:pPr lvl="1">
              <a:defRPr/>
            </a:pPr>
            <a:r>
              <a:rPr lang="en-GB" dirty="0" smtClean="0"/>
              <a:t>Rapporteurs call for contributions.</a:t>
            </a:r>
          </a:p>
          <a:p>
            <a:pPr lvl="1">
              <a:defRPr/>
            </a:pPr>
            <a:r>
              <a:rPr lang="en-GB" dirty="0" smtClean="0"/>
              <a:t>Contributions following best practice from this meeting.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SA1#73 (Feb 2016):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SA1#74 (May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504</Words>
  <Application>Microsoft Office PowerPoint</Application>
  <PresentationFormat>On-screen Show (4:3)</PresentationFormat>
  <Paragraphs>87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Progress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358</cp:revision>
  <cp:lastPrinted>2000-01-14T10:02:55Z</cp:lastPrinted>
  <dcterms:created xsi:type="dcterms:W3CDTF">1999-11-22T09:19:47Z</dcterms:created>
  <dcterms:modified xsi:type="dcterms:W3CDTF">2015-11-20T22:17:01Z</dcterms:modified>
  <cp:category>Presentation</cp:category>
</cp:coreProperties>
</file>