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62" autoAdjust="0"/>
    <p:restoredTop sz="86401" autoAdjust="0"/>
  </p:normalViewPr>
  <p:slideViewPr>
    <p:cSldViewPr>
      <p:cViewPr>
        <p:scale>
          <a:sx n="70" d="100"/>
          <a:sy n="70" d="100"/>
        </p:scale>
        <p:origin x="-798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FS_ACDC Status Update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Atsushi </a:t>
            </a:r>
            <a:r>
              <a:rPr lang="en-US" dirty="0" err="1" smtClean="0"/>
              <a:t>Minokuchi</a:t>
            </a:r>
            <a:endParaRPr lang="en-US" dirty="0" smtClean="0"/>
          </a:p>
          <a:p>
            <a:r>
              <a:rPr lang="en-US" dirty="0" smtClean="0"/>
              <a:t>NTT DOCOMO</a:t>
            </a:r>
          </a:p>
          <a:p>
            <a:r>
              <a:rPr lang="en-US" dirty="0" smtClean="0"/>
              <a:t>FS_ACDC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S1-135152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717925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/>
              <a:t>3GPP TSG-SA WG1 Meeting #64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/>
              <a:t>San Francisco, CA, USA, 11 – 15 November 2013</a:t>
            </a:r>
            <a:endParaRPr lang="en-GB" sz="12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FS_ACDC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  <a:endParaRPr lang="en-GB" dirty="0"/>
          </a:p>
          <a:p>
            <a:endParaRPr lang="en-GB" i="1" dirty="0" smtClean="0">
              <a:solidFill>
                <a:srgbClr val="7F7F7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GB" dirty="0" smtClean="0"/>
              <a:t>This WI has been approved at SP#57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SP-120546</a:t>
            </a:r>
            <a:endParaRPr lang="en-GB" dirty="0"/>
          </a:p>
          <a:p>
            <a:pPr marL="57150" indent="0"/>
            <a:endParaRPr lang="en-GB" dirty="0" smtClean="0"/>
          </a:p>
          <a:p>
            <a:r>
              <a:rPr lang="en-GB" altLang="ja-JP" dirty="0">
                <a:ea typeface="ＭＳ Ｐゴシック" charset="-128"/>
              </a:rPr>
              <a:t>Update of WID has </a:t>
            </a:r>
            <a:r>
              <a:rPr lang="en-GB" altLang="ja-JP" dirty="0" smtClean="0">
                <a:ea typeface="ＭＳ Ｐゴシック" charset="-128"/>
              </a:rPr>
              <a:t>been </a:t>
            </a:r>
            <a:r>
              <a:rPr lang="en-GB" altLang="ja-JP" dirty="0">
                <a:ea typeface="ＭＳ Ｐゴシック" charset="-128"/>
              </a:rPr>
              <a:t>approved </a:t>
            </a:r>
            <a:r>
              <a:rPr lang="en-GB" altLang="ja-JP" dirty="0" smtClean="0">
                <a:ea typeface="ＭＳ Ｐゴシック" charset="-128"/>
              </a:rPr>
              <a:t>at SP#61</a:t>
            </a:r>
            <a:endParaRPr lang="en-GB" altLang="ja-JP" dirty="0">
              <a:ea typeface="ＭＳ Ｐゴシック" charset="-128"/>
            </a:endParaRPr>
          </a:p>
          <a:p>
            <a:pPr marL="457200" lvl="1" indent="0"/>
            <a:r>
              <a:rPr lang="en-GB" altLang="ja-JP" dirty="0"/>
              <a:t>Approved WID is in </a:t>
            </a:r>
            <a:r>
              <a:rPr lang="en-GB" altLang="ja-JP" dirty="0" err="1"/>
              <a:t>tdoc</a:t>
            </a:r>
            <a:r>
              <a:rPr lang="en-GB" altLang="ja-JP" dirty="0"/>
              <a:t> SP-130415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S1-135152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FS_ACDC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Five use case P-CRs were incorporated into TR: </a:t>
            </a:r>
            <a:r>
              <a:rPr lang="en-GB" dirty="0"/>
              <a:t>i</a:t>
            </a:r>
            <a:r>
              <a:rPr lang="en-GB" dirty="0" smtClean="0"/>
              <a:t>nteraction with ACB “ACDC overrides ACB”, interaction with SSAC, different barring rates, on-going communication, trusted source of the list.</a:t>
            </a:r>
          </a:p>
          <a:p>
            <a:pPr lvl="1">
              <a:defRPr/>
            </a:pPr>
            <a:r>
              <a:rPr lang="en-US" dirty="0" smtClean="0"/>
              <a:t>The </a:t>
            </a:r>
            <a:r>
              <a:rPr lang="en-US" dirty="0"/>
              <a:t>session agreed to use mainly the term “ACDC category” in TR</a:t>
            </a:r>
            <a:r>
              <a:rPr lang="en-US" dirty="0" smtClean="0"/>
              <a:t>.</a:t>
            </a:r>
          </a:p>
          <a:p>
            <a:pPr lvl="1">
              <a:defRPr/>
            </a:pPr>
            <a:endParaRPr lang="en-GB" dirty="0"/>
          </a:p>
          <a:p>
            <a:pPr>
              <a:defRPr/>
            </a:pPr>
            <a:r>
              <a:rPr lang="en-GB" dirty="0" smtClean="0"/>
              <a:t>Study Item Completion: 50%</a:t>
            </a:r>
          </a:p>
          <a:p>
            <a:pPr>
              <a:defRPr/>
            </a:pPr>
            <a:r>
              <a:rPr lang="en-GB" dirty="0" smtClean="0"/>
              <a:t>Draft TR 22.806 Completion: 50%</a:t>
            </a:r>
            <a:endParaRPr lang="en-GB" sz="2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S1-135152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FS_ACDC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3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/>
              <a:t>4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20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S1-135152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FS_ACDC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03/2014	SP#63</a:t>
            </a:r>
            <a:endParaRPr lang="en-GB" sz="24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Current target completion date:</a:t>
            </a:r>
            <a:r>
              <a:rPr lang="en-GB" sz="2400" dirty="0"/>
              <a:t> </a:t>
            </a:r>
            <a:r>
              <a:rPr lang="en-GB" sz="2400" dirty="0" smtClean="0"/>
              <a:t>03/2014	SP#63 </a:t>
            </a:r>
          </a:p>
          <a:p>
            <a:pPr>
              <a:defRPr/>
            </a:pPr>
            <a:r>
              <a:rPr lang="en-GB" sz="2400" dirty="0" smtClean="0"/>
              <a:t>Will target completion date be met? </a:t>
            </a:r>
            <a:r>
              <a:rPr lang="en-GB" sz="2400" dirty="0"/>
              <a:t>N</a:t>
            </a: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If not, change target completion date to:</a:t>
            </a:r>
          </a:p>
          <a:p>
            <a:pPr lvl="1">
              <a:defRPr/>
            </a:pPr>
            <a:r>
              <a:rPr lang="en-GB" sz="2200" dirty="0" smtClean="0"/>
              <a:t>06/2014 SP#64</a:t>
            </a:r>
            <a:endParaRPr lang="en-GB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/>
              <a:t>Expected date 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SA1#66 (05/2014)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SA1#66 (05/2014)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S1-135152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FS_ACDC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SA1#65 </a:t>
            </a:r>
            <a:r>
              <a:rPr lang="en-GB" dirty="0"/>
              <a:t>(Jan 2014):</a:t>
            </a:r>
          </a:p>
          <a:p>
            <a:pPr lvl="1">
              <a:defRPr/>
            </a:pPr>
            <a:r>
              <a:rPr lang="en-GB" altLang="ja-JP" dirty="0" smtClean="0"/>
              <a:t>Editorial </a:t>
            </a:r>
            <a:r>
              <a:rPr lang="en-GB" altLang="ja-JP" dirty="0"/>
              <a:t>clean up, incl. by using the term “ACDC category</a:t>
            </a:r>
            <a:r>
              <a:rPr lang="en-GB" altLang="ja-JP" dirty="0" smtClean="0"/>
              <a:t>”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To complete roaming scheme, interworking with EAB/PMOC, graceful return, </a:t>
            </a:r>
            <a:r>
              <a:rPr lang="en-GB" altLang="ja-JP" dirty="0" smtClean="0"/>
              <a:t>network sharing aspect(</a:t>
            </a:r>
            <a:r>
              <a:rPr lang="en-GB" altLang="ja-JP" i="1" dirty="0" smtClean="0"/>
              <a:t>SA1 </a:t>
            </a:r>
            <a:r>
              <a:rPr lang="en-GB" altLang="ja-JP" i="1" dirty="0"/>
              <a:t>output improvement </a:t>
            </a:r>
            <a:r>
              <a:rPr lang="en-GB" altLang="ja-JP" i="1" dirty="0" smtClean="0"/>
              <a:t>proposals</a:t>
            </a:r>
            <a:r>
              <a:rPr lang="en-GB" altLang="ja-JP" dirty="0" smtClean="0"/>
              <a:t>)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Consolidation of potential requirements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GB" dirty="0" smtClean="0"/>
              <a:t>SA1#66 (May 2014)</a:t>
            </a:r>
          </a:p>
          <a:p>
            <a:pPr lvl="2">
              <a:defRPr/>
            </a:pPr>
            <a:r>
              <a:rPr lang="en-GB" dirty="0" smtClean="0"/>
              <a:t>Consolidation of potential requirements (cont.)</a:t>
            </a:r>
          </a:p>
          <a:p>
            <a:pPr lvl="2">
              <a:defRPr/>
            </a:pPr>
            <a:r>
              <a:rPr lang="en-GB" dirty="0" smtClean="0"/>
              <a:t>Conclusion</a:t>
            </a:r>
          </a:p>
          <a:p>
            <a:pPr lvl="2">
              <a:defRPr/>
            </a:pPr>
            <a:r>
              <a:rPr lang="en-GB" dirty="0" smtClean="0"/>
              <a:t>Finalize TR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S1-135152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altLang="ja-JP" dirty="0"/>
              <a:t>Editorial clean up, incl. by using the term “ACDC category</a:t>
            </a:r>
            <a:r>
              <a:rPr lang="en-GB" altLang="ja-JP" dirty="0" smtClean="0"/>
              <a:t>”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Tentative start date: TBD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S1-135152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FS_ACDC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SA1#65 (Jan 2014):  70%</a:t>
            </a:r>
          </a:p>
          <a:p>
            <a:pPr lvl="1">
              <a:defRPr/>
            </a:pPr>
            <a:r>
              <a:rPr lang="en-GB" dirty="0" smtClean="0"/>
              <a:t>SA1#66 (May 2014): </a:t>
            </a:r>
            <a:r>
              <a:rPr lang="en-GB" dirty="0"/>
              <a:t>9</a:t>
            </a:r>
            <a:r>
              <a:rPr lang="en-GB" dirty="0" smtClean="0"/>
              <a:t>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S1-135152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FS_ACDC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0308860"/>
              </p:ext>
            </p:extLst>
          </p:nvPr>
        </p:nvGraphicFramePr>
        <p:xfrm>
          <a:off x="684213" y="1916832"/>
          <a:ext cx="7772400" cy="301936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S1-135071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Rapporteur</a:t>
                      </a:r>
                      <a:endParaRPr lang="ja-JP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ACDC TR: editorial changes from Rapporteur</a:t>
                      </a:r>
                      <a:endParaRPr lang="ja-JP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S1-135072</a:t>
                      </a:r>
                      <a:endParaRPr lang="ja-JP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NTT DOCOMO</a:t>
                      </a:r>
                      <a:endParaRPr lang="ja-JP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ACDC introduction: alignment to the updated WID</a:t>
                      </a:r>
                      <a:endParaRPr lang="ja-JP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S1-135075</a:t>
                      </a:r>
                      <a:endParaRPr lang="ja-JP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NTT DOCOMO</a:t>
                      </a:r>
                      <a:endParaRPr lang="ja-JP" sz="14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ACDC use case: further clarification on interaction with other forms of access control - SSAC</a:t>
                      </a:r>
                      <a:endParaRPr lang="ja-JP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S1-135176</a:t>
                      </a:r>
                      <a:endParaRPr lang="ja-JP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Rapporteur</a:t>
                      </a:r>
                      <a:endParaRPr lang="ja-JP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FS_ACDC drafting report</a:t>
                      </a:r>
                      <a:endParaRPr lang="ja-JP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S1-135179</a:t>
                      </a:r>
                      <a:endParaRPr lang="ja-JP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NTT DOCOMO</a:t>
                      </a:r>
                      <a:endParaRPr lang="ja-JP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ACDC use case: control range and proportionality</a:t>
                      </a:r>
                      <a:endParaRPr lang="ja-JP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S1-135335</a:t>
                      </a:r>
                      <a:endParaRPr lang="ja-JP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Qualcomm Incorporated</a:t>
                      </a:r>
                      <a:endParaRPr lang="ja-JP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ACDC Use Case: Control of ACDC</a:t>
                      </a:r>
                      <a:endParaRPr lang="ja-JP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S1-135183</a:t>
                      </a:r>
                      <a:endParaRPr lang="ja-JP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NTT DOCOMO, Qualcomm Incorporated</a:t>
                      </a:r>
                      <a:endParaRPr lang="ja-JP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ACDC use case: further clarification on interaction with other forms of access control - ACB</a:t>
                      </a:r>
                      <a:endParaRPr lang="ja-JP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S1-135311</a:t>
                      </a:r>
                      <a:endParaRPr lang="ja-JP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Sony Mobile Communication</a:t>
                      </a:r>
                      <a:endParaRPr lang="ja-JP" sz="14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ACDC List provisioning</a:t>
                      </a:r>
                      <a:endParaRPr lang="ja-JP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ja-JP" sz="9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ja-JP" sz="9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ja-JP" sz="9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S1-135184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Rapporteur 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TR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22.806 v0.4.0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S1-135152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6371</TotalTime>
  <Words>443</Words>
  <Application>Microsoft Office PowerPoint</Application>
  <PresentationFormat>画面に合わせる (4:3)</PresentationFormat>
  <Paragraphs>111</Paragraphs>
  <Slides>9</Slides>
  <Notes>9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0" baseType="lpstr">
      <vt:lpstr>Blank Presentation</vt:lpstr>
      <vt:lpstr>FS_ACDC Status Update</vt:lpstr>
      <vt:lpstr>FS_ACDC Status</vt:lpstr>
      <vt:lpstr>FS_ACDC Progress</vt:lpstr>
      <vt:lpstr>FS_ACDC Meeting Time</vt:lpstr>
      <vt:lpstr>FS_ACDC Completion Date</vt:lpstr>
      <vt:lpstr>FS_ACDC Planning/Progress</vt:lpstr>
      <vt:lpstr>Work plan between meetings</vt:lpstr>
      <vt:lpstr>FS_ACDC Progress Estimate</vt:lpstr>
      <vt:lpstr>FS_ACDC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NTT DOCOMO</cp:lastModifiedBy>
  <cp:revision>321</cp:revision>
  <cp:lastPrinted>2000-01-14T10:02:55Z</cp:lastPrinted>
  <dcterms:created xsi:type="dcterms:W3CDTF">1999-11-22T09:19:47Z</dcterms:created>
  <dcterms:modified xsi:type="dcterms:W3CDTF">2013-11-15T19:11:19Z</dcterms:modified>
  <cp:category>Presentation</cp:category>
</cp:coreProperties>
</file>