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031EA1-CED8-4467-BB2C-D763EFDB7A76}" v="6" dt="2025-05-23T03:08:49.0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63" d="100"/>
          <a:sy n="63" d="100"/>
        </p:scale>
        <p:origin x="68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Bleckert" userId="6ce25968-6715-4e31-8ac5-8abaa54ed075" providerId="ADAL" clId="{8F031EA1-CED8-4467-BB2C-D763EFDB7A76}"/>
    <pc:docChg chg="undo custSel modSld">
      <pc:chgData name="Peter Bleckert" userId="6ce25968-6715-4e31-8ac5-8abaa54ed075" providerId="ADAL" clId="{8F031EA1-CED8-4467-BB2C-D763EFDB7A76}" dt="2025-05-23T03:09:57.248" v="297" actId="108"/>
      <pc:docMkLst>
        <pc:docMk/>
      </pc:docMkLst>
      <pc:sldChg chg="modSp mod">
        <pc:chgData name="Peter Bleckert" userId="6ce25968-6715-4e31-8ac5-8abaa54ed075" providerId="ADAL" clId="{8F031EA1-CED8-4467-BB2C-D763EFDB7A76}" dt="2025-05-23T03:09:57.248" v="297" actId="108"/>
        <pc:sldMkLst>
          <pc:docMk/>
          <pc:sldMk cId="630066014" sldId="1145"/>
        </pc:sldMkLst>
        <pc:spChg chg="mod">
          <ac:chgData name="Peter Bleckert" userId="6ce25968-6715-4e31-8ac5-8abaa54ed075" providerId="ADAL" clId="{8F031EA1-CED8-4467-BB2C-D763EFDB7A76}" dt="2025-05-23T03:07:30.752" v="274" actId="20577"/>
          <ac:spMkLst>
            <pc:docMk/>
            <pc:sldMk cId="630066014" sldId="1145"/>
            <ac:spMk id="3" creationId="{B6260C77-38D0-4E40-9784-1EAA51FDFFFC}"/>
          </ac:spMkLst>
        </pc:spChg>
        <pc:spChg chg="mod">
          <ac:chgData name="Peter Bleckert" userId="6ce25968-6715-4e31-8ac5-8abaa54ed075" providerId="ADAL" clId="{8F031EA1-CED8-4467-BB2C-D763EFDB7A76}" dt="2025-05-23T03:09:57.248" v="297" actId="108"/>
          <ac:spMkLst>
            <pc:docMk/>
            <pc:sldMk cId="630066014" sldId="1145"/>
            <ac:spMk id="7" creationId="{F3F06371-8247-4EEB-A24B-A06C3540FEC5}"/>
          </ac:spMkLst>
        </pc:spChg>
        <pc:graphicFrameChg chg="mod modGraphic">
          <ac:chgData name="Peter Bleckert" userId="6ce25968-6715-4e31-8ac5-8abaa54ed075" providerId="ADAL" clId="{8F031EA1-CED8-4467-BB2C-D763EFDB7A76}" dt="2025-05-23T03:09:25.371" v="296" actId="20577"/>
          <ac:graphicFrameMkLst>
            <pc:docMk/>
            <pc:sldMk cId="630066014" sldId="1145"/>
            <ac:graphicFrameMk id="14" creationId="{84CB8997-FD2B-41B6-80D7-79D46F1D71E1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23/05/2025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277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FRMCS_Ph6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nl-NL" sz="1800" dirty="0"/>
              <a:t>Vassiliki Nikolopoulou, UIC</a:t>
            </a: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meeting:</a:t>
            </a:r>
            <a:endParaRPr lang="en-GB" sz="2000" dirty="0"/>
          </a:p>
          <a:p>
            <a:pPr marL="993775" lvl="2">
              <a:defRPr/>
            </a:pPr>
            <a:r>
              <a:rPr lang="en-US" dirty="0"/>
              <a:t>No technical input documents to this meeting</a:t>
            </a:r>
          </a:p>
          <a:p>
            <a:pPr marL="993775" lvl="2">
              <a:defRPr/>
            </a:pPr>
            <a:r>
              <a:rPr lang="en-US" dirty="0"/>
              <a:t>An exception sheet to extend the work with the work item </a:t>
            </a:r>
            <a:r>
              <a:rPr lang="en-GB" b="1" dirty="0">
                <a:solidFill>
                  <a:srgbClr val="0070C0"/>
                </a:solidFill>
              </a:rPr>
              <a:t>FRMCS Phase 6 </a:t>
            </a:r>
            <a:r>
              <a:rPr lang="en-GB" dirty="0"/>
              <a:t>for an additional meeting cycle until September 2025 </a:t>
            </a:r>
            <a:r>
              <a:rPr lang="en-US" dirty="0"/>
              <a:t>has been submitted and agreed in S1-252431</a:t>
            </a:r>
            <a:endParaRPr lang="en-GB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fr-FR" sz="1600" dirty="0"/>
              <a:t>None</a:t>
            </a:r>
            <a:endParaRPr lang="nl-NL" sz="2000" b="1" dirty="0"/>
          </a:p>
          <a:p>
            <a:r>
              <a:rPr lang="nl-NL" sz="2000" b="1" dirty="0"/>
              <a:t>Planning for next meetings</a:t>
            </a:r>
          </a:p>
          <a:p>
            <a:pPr marL="536575" lvl="1">
              <a:defRPr/>
            </a:pPr>
            <a:r>
              <a:rPr lang="en-US" sz="1600" dirty="0"/>
              <a:t>Normative CRs on the WID’s topics</a:t>
            </a:r>
          </a:p>
          <a:p>
            <a:pPr marL="342900" lvl="1" indent="-342900"/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None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16403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247921"/>
              </p:ext>
            </p:extLst>
          </p:nvPr>
        </p:nvGraphicFramePr>
        <p:xfrm>
          <a:off x="347800" y="1320226"/>
          <a:ext cx="11305032" cy="101604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3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1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1030043</a:t>
                      </a:r>
                      <a:endParaRPr lang="en-GB" sz="1200" b="1" kern="1200" dirty="0">
                        <a:solidFill>
                          <a:schemeClr val="lt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FRMCS Phase 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FS_FRMCS_Ph6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SP-241392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613"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1070054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FRMCS Phase 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FRMCS_Ph6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09/2025, </a:t>
                      </a:r>
                    </a:p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see below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SP-250277</a:t>
                      </a:r>
                      <a:endParaRPr lang="en-GB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1989744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100653" y="152737"/>
            <a:ext cx="94412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#110 - </a:t>
            </a:r>
            <a:r>
              <a:rPr lang="en-US" b="1" dirty="0"/>
              <a:t>Fukuoka, Japan, 19-23 May 2025</a:t>
            </a:r>
            <a:r>
              <a:rPr lang="en-GB" b="1" dirty="0"/>
              <a:t>	S1-252907</a:t>
            </a:r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141</Words>
  <Application>Microsoft Office PowerPoint</Application>
  <PresentationFormat>Widescreen</PresentationFormat>
  <Paragraphs>37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FRMCS_Ph6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Peter Bleckert 2</cp:lastModifiedBy>
  <cp:revision>52</cp:revision>
  <dcterms:created xsi:type="dcterms:W3CDTF">2023-04-17T08:04:47Z</dcterms:created>
  <dcterms:modified xsi:type="dcterms:W3CDTF">2025-05-23T03:10:06Z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