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  <a:endParaRPr lang="en-GB" sz="2000" b="1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>
                <a:highlight>
                  <a:srgbClr val="FFFF00"/>
                </a:highlight>
              </a:rPr>
              <a:t>xx</a:t>
            </a:r>
            <a:r>
              <a:rPr lang="en-US" altLang="en-GB" sz="1800" dirty="0"/>
              <a:t> contributions are approved</a:t>
            </a:r>
            <a:endParaRPr lang="en-US" altLang="en-GB" sz="1800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/>
              <a:t>Discussed and endorsed 6G terms, AI agent definition</a:t>
            </a:r>
            <a:endParaRPr lang="en-US" altLang="en-GB" sz="1800" dirty="0"/>
          </a:p>
          <a:p>
            <a:pPr marL="765175" lvl="2" indent="0" fontAlgn="auto">
              <a:lnSpc>
                <a:spcPct val="100000"/>
              </a:lnSpc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US" sz="1600" dirty="0"/>
              <a:t>SA1#110(05/25): Study 45%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>
                <a:sym typeface="+mn-ea"/>
              </a:rPr>
              <a:t>- New uses cases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>
                <a:sym typeface="+mn-ea"/>
              </a:rPr>
              <a:t>- Update on the approved use cases</a:t>
            </a:r>
            <a:endParaRPr lang="en-US" sz="1600" dirty="0">
              <a:sym typeface="+mn-ea"/>
            </a:endParaRPr>
          </a:p>
          <a:p>
            <a:pPr marL="536575" lvl="1" algn="l" fontAlgn="auto">
              <a:lnSpc>
                <a:spcPct val="100000"/>
              </a:lnSpc>
              <a:buClrTx/>
              <a:buSzTx/>
            </a:pPr>
            <a:r>
              <a:rPr lang="en-US" sz="1600" dirty="0"/>
              <a:t>SA1#111(08/25): Study 70% 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New uses cases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Update on the approved use cases</a:t>
            </a:r>
            <a:endParaRPr lang="en-US" sz="1600" dirty="0"/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GB" sz="1600" dirty="0"/>
              <a:t>Email discussions, conference calls.</a:t>
            </a:r>
            <a:endParaRPr lang="en-GB" sz="1600" dirty="0"/>
          </a:p>
          <a:p>
            <a:pPr marL="457200" lvl="1" indent="0" fontAlgn="auto">
              <a:lnSpc>
                <a:spcPct val="100000"/>
              </a:lnSpc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47800" y="1320226"/>
          <a:ext cx="11305032" cy="9658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3794760"/>
                <a:gridCol w="1410988"/>
                <a:gridCol w="1236530"/>
                <a:gridCol w="618483"/>
                <a:gridCol w="720864"/>
                <a:gridCol w="720864"/>
                <a:gridCol w="2127819"/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  <a:endParaRPr lang="en-US" alt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  <a:endParaRPr lang="en-US" alt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US" alt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25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653" y="152737"/>
            <a:ext cx="944128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</a:t>
            </a:r>
            <a:r>
              <a:rPr lang="en-US" altLang="en-GB" b="1" dirty="0"/>
              <a:t>9</a:t>
            </a:r>
            <a:r>
              <a:rPr lang="en-GB" b="1" dirty="0"/>
              <a:t>	S1-2</a:t>
            </a:r>
            <a:r>
              <a:rPr lang="en-US" b="1" dirty="0"/>
              <a:t>50879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</Words>
  <Application>WPS 演示</Application>
  <PresentationFormat>Grand écran</PresentationFormat>
  <Paragraphs>58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Office Theme</vt:lpstr>
      <vt:lpstr>FS_6G –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Xiaonan-CMCC0220</cp:lastModifiedBy>
  <cp:revision>103</cp:revision>
  <dcterms:created xsi:type="dcterms:W3CDTF">2023-04-17T08:04:00Z</dcterms:created>
  <dcterms:modified xsi:type="dcterms:W3CDTF">2025-02-21T13:43:01Z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</Properties>
</file>