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5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989D4C-9939-4C98-A20E-ABE574C58A3D}" v="3" dt="2025-02-20T08:56:23.5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75" d="100"/>
          <a:sy n="75" d="100"/>
        </p:scale>
        <p:origin x="13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KOLOPOULOU Vassiliki" userId="ada2d325-151a-468b-ad5e-d05a4c8e62ef" providerId="ADAL" clId="{72BD1FD9-1721-4C4E-BC88-7D7A90D9DDCF}"/>
    <pc:docChg chg="modSld">
      <pc:chgData name="NIKOLOPOULOU Vassiliki" userId="ada2d325-151a-468b-ad5e-d05a4c8e62ef" providerId="ADAL" clId="{72BD1FD9-1721-4C4E-BC88-7D7A90D9DDCF}" dt="2025-02-20T19:45:46.613" v="8" actId="20577"/>
      <pc:docMkLst>
        <pc:docMk/>
      </pc:docMkLst>
      <pc:sldChg chg="modSp mod">
        <pc:chgData name="NIKOLOPOULOU Vassiliki" userId="ada2d325-151a-468b-ad5e-d05a4c8e62ef" providerId="ADAL" clId="{72BD1FD9-1721-4C4E-BC88-7D7A90D9DDCF}" dt="2025-02-20T19:45:46.613" v="8" actId="20577"/>
        <pc:sldMkLst>
          <pc:docMk/>
          <pc:sldMk cId="630066014" sldId="1145"/>
        </pc:sldMkLst>
        <pc:spChg chg="mod">
          <ac:chgData name="NIKOLOPOULOU Vassiliki" userId="ada2d325-151a-468b-ad5e-d05a4c8e62ef" providerId="ADAL" clId="{72BD1FD9-1721-4C4E-BC88-7D7A90D9DDCF}" dt="2025-02-20T19:45:46.613" v="8" actId="20577"/>
          <ac:spMkLst>
            <pc:docMk/>
            <pc:sldMk cId="630066014" sldId="1145"/>
            <ac:spMk id="3" creationId="{B6260C77-38D0-4E40-9784-1EAA51FDFFFC}"/>
          </ac:spMkLst>
        </pc:spChg>
      </pc:sldChg>
    </pc:docChg>
  </pc:docChgLst>
  <pc:docChgLst>
    <pc:chgData name="NIKOLOPOULOU Vassiliki" userId="ada2d325-151a-468b-ad5e-d05a4c8e62ef" providerId="ADAL" clId="{6F4B5A46-F6D3-4A10-88D7-9941F11685F3}"/>
    <pc:docChg chg="custSel modSld">
      <pc:chgData name="NIKOLOPOULOU Vassiliki" userId="ada2d325-151a-468b-ad5e-d05a4c8e62ef" providerId="ADAL" clId="{6F4B5A46-F6D3-4A10-88D7-9941F11685F3}" dt="2024-05-31T03:57:55.501" v="70" actId="13926"/>
      <pc:docMkLst>
        <pc:docMk/>
      </pc:docMkLst>
      <pc:sldChg chg="modSp mod">
        <pc:chgData name="NIKOLOPOULOU Vassiliki" userId="ada2d325-151a-468b-ad5e-d05a4c8e62ef" providerId="ADAL" clId="{6F4B5A46-F6D3-4A10-88D7-9941F11685F3}" dt="2024-05-31T03:57:55.501" v="70" actId="13926"/>
        <pc:sldMkLst>
          <pc:docMk/>
          <pc:sldMk cId="630066014" sldId="1145"/>
        </pc:sldMkLst>
      </pc:sldChg>
    </pc:docChg>
  </pc:docChgLst>
  <pc:docChgLst>
    <pc:chgData name="NIKOLOPOULOU Vassiliki" userId="ada2d325-151a-468b-ad5e-d05a4c8e62ef" providerId="ADAL" clId="{297D5690-3003-47C2-A582-A9AE3D1B3876}"/>
    <pc:docChg chg="undo custSel modSld">
      <pc:chgData name="NIKOLOPOULOU Vassiliki" userId="ada2d325-151a-468b-ad5e-d05a4c8e62ef" providerId="ADAL" clId="{297D5690-3003-47C2-A582-A9AE3D1B3876}" dt="2024-08-23T10:20:09.387" v="774" actId="20577"/>
      <pc:docMkLst>
        <pc:docMk/>
      </pc:docMkLst>
      <pc:sldChg chg="modSp mod">
        <pc:chgData name="NIKOLOPOULOU Vassiliki" userId="ada2d325-151a-468b-ad5e-d05a4c8e62ef" providerId="ADAL" clId="{297D5690-3003-47C2-A582-A9AE3D1B3876}" dt="2024-08-23T10:20:09.387" v="774" actId="20577"/>
        <pc:sldMkLst>
          <pc:docMk/>
          <pc:sldMk cId="630066014" sldId="1145"/>
        </pc:sldMkLst>
      </pc:sldChg>
    </pc:docChg>
  </pc:docChgLst>
  <pc:docChgLst>
    <pc:chgData name="NIKOLOPOULOU Vassiliki" userId="ada2d325-151a-468b-ad5e-d05a4c8e62ef" providerId="ADAL" clId="{F5989D4C-9939-4C98-A20E-ABE574C58A3D}"/>
    <pc:docChg chg="undo custSel addSld delSld modSld">
      <pc:chgData name="NIKOLOPOULOU Vassiliki" userId="ada2d325-151a-468b-ad5e-d05a4c8e62ef" providerId="ADAL" clId="{F5989D4C-9939-4C98-A20E-ABE574C58A3D}" dt="2025-02-20T09:47:51.787" v="518" actId="20577"/>
      <pc:docMkLst>
        <pc:docMk/>
      </pc:docMkLst>
      <pc:sldChg chg="modSp mod">
        <pc:chgData name="NIKOLOPOULOU Vassiliki" userId="ada2d325-151a-468b-ad5e-d05a4c8e62ef" providerId="ADAL" clId="{F5989D4C-9939-4C98-A20E-ABE574C58A3D}" dt="2025-02-20T09:47:51.787" v="518" actId="20577"/>
        <pc:sldMkLst>
          <pc:docMk/>
          <pc:sldMk cId="630066014" sldId="1145"/>
        </pc:sldMkLst>
        <pc:spChg chg="mod">
          <ac:chgData name="NIKOLOPOULOU Vassiliki" userId="ada2d325-151a-468b-ad5e-d05a4c8e62ef" providerId="ADAL" clId="{F5989D4C-9939-4C98-A20E-ABE574C58A3D}" dt="2025-02-20T08:53:22.494" v="74" actId="20577"/>
          <ac:spMkLst>
            <pc:docMk/>
            <pc:sldMk cId="630066014" sldId="1145"/>
            <ac:spMk id="2" creationId="{ED4D4A67-7D5C-46AE-965B-A6C2CE7DB105}"/>
          </ac:spMkLst>
        </pc:spChg>
        <pc:spChg chg="mod">
          <ac:chgData name="NIKOLOPOULOU Vassiliki" userId="ada2d325-151a-468b-ad5e-d05a4c8e62ef" providerId="ADAL" clId="{F5989D4C-9939-4C98-A20E-ABE574C58A3D}" dt="2025-02-20T09:44:38.500" v="432" actId="27636"/>
          <ac:spMkLst>
            <pc:docMk/>
            <pc:sldMk cId="630066014" sldId="1145"/>
            <ac:spMk id="3" creationId="{B6260C77-38D0-4E40-9784-1EAA51FDFFFC}"/>
          </ac:spMkLst>
        </pc:spChg>
        <pc:spChg chg="mod">
          <ac:chgData name="NIKOLOPOULOU Vassiliki" userId="ada2d325-151a-468b-ad5e-d05a4c8e62ef" providerId="ADAL" clId="{F5989D4C-9939-4C98-A20E-ABE574C58A3D}" dt="2025-02-20T08:44:01.201" v="49" actId="20577"/>
          <ac:spMkLst>
            <pc:docMk/>
            <pc:sldMk cId="630066014" sldId="1145"/>
            <ac:spMk id="4" creationId="{F577B514-0AE6-A0E2-C10F-F2DA4E2391B8}"/>
          </ac:spMkLst>
        </pc:spChg>
        <pc:spChg chg="mod">
          <ac:chgData name="NIKOLOPOULOU Vassiliki" userId="ada2d325-151a-468b-ad5e-d05a4c8e62ef" providerId="ADAL" clId="{F5989D4C-9939-4C98-A20E-ABE574C58A3D}" dt="2025-02-20T09:47:51.787" v="518" actId="20577"/>
          <ac:spMkLst>
            <pc:docMk/>
            <pc:sldMk cId="630066014" sldId="1145"/>
            <ac:spMk id="7" creationId="{F3F06371-8247-4EEB-A24B-A06C3540FEC5}"/>
          </ac:spMkLst>
        </pc:spChg>
        <pc:graphicFrameChg chg="mod modGraphic">
          <ac:chgData name="NIKOLOPOULOU Vassiliki" userId="ada2d325-151a-468b-ad5e-d05a4c8e62ef" providerId="ADAL" clId="{F5989D4C-9939-4C98-A20E-ABE574C58A3D}" dt="2025-02-20T08:54:36.726" v="77" actId="20577"/>
          <ac:graphicFrameMkLst>
            <pc:docMk/>
            <pc:sldMk cId="630066014" sldId="1145"/>
            <ac:graphicFrameMk id="14" creationId="{84CB8997-FD2B-41B6-80D7-79D46F1D71E1}"/>
          </ac:graphicFrameMkLst>
        </pc:graphicFrameChg>
      </pc:sldChg>
      <pc:sldChg chg="add del">
        <pc:chgData name="NIKOLOPOULOU Vassiliki" userId="ada2d325-151a-468b-ad5e-d05a4c8e62ef" providerId="ADAL" clId="{F5989D4C-9939-4C98-A20E-ABE574C58A3D}" dt="2025-02-20T09:46:12.071" v="435" actId="2696"/>
        <pc:sldMkLst>
          <pc:docMk/>
          <pc:sldMk cId="3316001202" sldId="1149"/>
        </pc:sldMkLst>
      </pc:sldChg>
    </pc:docChg>
  </pc:docChgLst>
  <pc:docChgLst>
    <pc:chgData name="NIKOLOPOULOU Vassiliki" userId="ada2d325-151a-468b-ad5e-d05a4c8e62ef" providerId="ADAL" clId="{74DCD507-EF26-4F46-9ACF-51778B4B9C85}"/>
    <pc:docChg chg="modSld">
      <pc:chgData name="NIKOLOPOULOU Vassiliki" userId="ada2d325-151a-468b-ad5e-d05a4c8e62ef" providerId="ADAL" clId="{74DCD507-EF26-4F46-9ACF-51778B4B9C85}" dt="2024-11-22T13:15:12.161" v="13" actId="20577"/>
      <pc:docMkLst>
        <pc:docMk/>
      </pc:docMkLst>
      <pc:sldChg chg="modSp mod">
        <pc:chgData name="NIKOLOPOULOU Vassiliki" userId="ada2d325-151a-468b-ad5e-d05a4c8e62ef" providerId="ADAL" clId="{74DCD507-EF26-4F46-9ACF-51778B4B9C85}" dt="2024-11-22T13:15:12.161" v="13" actId="20577"/>
        <pc:sldMkLst>
          <pc:docMk/>
          <pc:sldMk cId="630066014" sldId="1145"/>
        </pc:sldMkLst>
        <pc:spChg chg="mod">
          <ac:chgData name="NIKOLOPOULOU Vassiliki" userId="ada2d325-151a-468b-ad5e-d05a4c8e62ef" providerId="ADAL" clId="{74DCD507-EF26-4F46-9ACF-51778B4B9C85}" dt="2024-11-22T13:15:12.161" v="13" actId="20577"/>
          <ac:spMkLst>
            <pc:docMk/>
            <pc:sldMk cId="630066014" sldId="1145"/>
            <ac:spMk id="3" creationId="{B6260C77-38D0-4E40-9784-1EAA51FDFFFC}"/>
          </ac:spMkLst>
        </pc:spChg>
        <pc:spChg chg="mod">
          <ac:chgData name="NIKOLOPOULOU Vassiliki" userId="ada2d325-151a-468b-ad5e-d05a4c8e62ef" providerId="ADAL" clId="{74DCD507-EF26-4F46-9ACF-51778B4B9C85}" dt="2024-11-22T13:04:50.318" v="7" actId="108"/>
          <ac:spMkLst>
            <pc:docMk/>
            <pc:sldMk cId="630066014" sldId="1145"/>
            <ac:spMk id="4" creationId="{F577B514-0AE6-A0E2-C10F-F2DA4E2391B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FRMCS_Ph6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nl-NL" sz="1800" dirty="0"/>
              <a:t>&lt;Vassiliki Nikolopoulou, UIC&gt;</a:t>
            </a: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meeting:</a:t>
            </a:r>
            <a:endParaRPr lang="en-GB" sz="2000" dirty="0"/>
          </a:p>
          <a:p>
            <a:pPr marL="993775" lvl="2">
              <a:defRPr/>
            </a:pPr>
            <a:r>
              <a:rPr lang="en-GB" dirty="0"/>
              <a:t>SID:</a:t>
            </a:r>
          </a:p>
          <a:p>
            <a:pPr marL="1450975" lvl="3">
              <a:defRPr/>
            </a:pPr>
            <a:r>
              <a:rPr lang="en-US" sz="1600" dirty="0"/>
              <a:t>TR 22.989: one CR agreed on cleaning gap analysis comments, referring to the expected missing normative </a:t>
            </a:r>
            <a:r>
              <a:rPr lang="en-US" sz="1600"/>
              <a:t>requirements for AHGC</a:t>
            </a:r>
            <a:endParaRPr lang="en-US" sz="1600" dirty="0"/>
          </a:p>
          <a:p>
            <a:pPr marL="1450975" lvl="3">
              <a:defRPr/>
            </a:pPr>
            <a:r>
              <a:rPr lang="en-US" sz="1600" dirty="0"/>
              <a:t>The new WID  is agreed.</a:t>
            </a:r>
          </a:p>
          <a:p>
            <a:pPr marL="1222375" lvl="3" indent="0">
              <a:buNone/>
              <a:defRPr/>
            </a:pPr>
            <a:endParaRPr lang="en-GB" sz="1600" dirty="0"/>
          </a:p>
          <a:p>
            <a:pPr marL="993775" lvl="2">
              <a:defRPr/>
            </a:pPr>
            <a:r>
              <a:rPr lang="en-GB" dirty="0"/>
              <a:t>WID:</a:t>
            </a:r>
          </a:p>
          <a:p>
            <a:pPr marL="1450975" lvl="3">
              <a:defRPr/>
            </a:pPr>
            <a:r>
              <a:rPr lang="en-US" sz="1600" dirty="0"/>
              <a:t>The new WID  is agreed</a:t>
            </a:r>
          </a:p>
          <a:p>
            <a:pPr marL="1450975" lvl="3">
              <a:defRPr/>
            </a:pPr>
            <a:r>
              <a:rPr lang="en-US" sz="1600" dirty="0"/>
              <a:t>Normative work has started: 2CRs agreed,</a:t>
            </a:r>
          </a:p>
          <a:p>
            <a:pPr marL="1908175" lvl="4">
              <a:defRPr/>
            </a:pPr>
            <a:r>
              <a:rPr lang="en-US" sz="1600" dirty="0"/>
              <a:t>CR on TS22.280: Combining AHGCs</a:t>
            </a:r>
          </a:p>
          <a:p>
            <a:pPr marL="1908175" lvl="4">
              <a:defRPr/>
            </a:pPr>
            <a:r>
              <a:rPr lang="en-US" sz="1600" dirty="0"/>
              <a:t>CR on TS22.179: Call forwarding for AHGCs</a:t>
            </a:r>
            <a:endParaRPr lang="en-GB" sz="1600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fr-FR" sz="1600" dirty="0"/>
              <a:t>None</a:t>
            </a:r>
            <a:endParaRPr lang="nl-NL" sz="2000" b="1" dirty="0"/>
          </a:p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600" dirty="0"/>
              <a:t>SA1#110 (05/25):</a:t>
            </a:r>
          </a:p>
          <a:p>
            <a:pPr marL="993775" lvl="2">
              <a:defRPr/>
            </a:pPr>
            <a:r>
              <a:rPr lang="en-US" sz="1600" dirty="0"/>
              <a:t>Normative CRs on the WID’s topics</a:t>
            </a:r>
          </a:p>
          <a:p>
            <a:pPr marL="993775" lvl="2">
              <a:defRPr/>
            </a:pPr>
            <a:r>
              <a:rPr lang="en-US" sz="1600" dirty="0"/>
              <a:t>Enhancement of the TR22.989 use cases, even though SID </a:t>
            </a:r>
            <a:r>
              <a:rPr lang="en-US" sz="1600"/>
              <a:t>is closed</a:t>
            </a:r>
            <a:endParaRPr lang="en-US" sz="1600" dirty="0"/>
          </a:p>
          <a:p>
            <a:pPr marL="993775" lvl="2">
              <a:defRPr/>
            </a:pPr>
            <a:r>
              <a:rPr lang="en-US" sz="1600" dirty="0"/>
              <a:t>Request for exceptional extension of the WID up to TSG#109</a:t>
            </a:r>
          </a:p>
          <a:p>
            <a:pPr marL="342900" lvl="1" indent="-342900"/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600" dirty="0"/>
              <a:t>Email discussions, conference calls.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16403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760624"/>
              </p:ext>
            </p:extLst>
          </p:nvPr>
        </p:nvGraphicFramePr>
        <p:xfrm>
          <a:off x="347800" y="1320226"/>
          <a:ext cx="11305032" cy="9656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3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17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6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1030043</a:t>
                      </a:r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FRMCS Phase 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FS_FRMCS_Ph6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03/2025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SP-241392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40">
                <a:tc>
                  <a:txBody>
                    <a:bodyPr/>
                    <a:lstStyle/>
                    <a:p>
                      <a:pPr algn="r" fontAlgn="b"/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FRMCS Phase 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FRMCS_Ph6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06/2025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2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1989744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77B514-0AE6-A0E2-C10F-F2DA4E2391B8}"/>
              </a:ext>
            </a:extLst>
          </p:cNvPr>
          <p:cNvSpPr txBox="1"/>
          <p:nvPr/>
        </p:nvSpPr>
        <p:spPr>
          <a:xfrm>
            <a:off x="100653" y="152737"/>
            <a:ext cx="94412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#109 - </a:t>
            </a:r>
            <a:r>
              <a:rPr lang="en-US" b="1" dirty="0"/>
              <a:t>Athens, Greece, 17-21 February 2025</a:t>
            </a:r>
            <a:r>
              <a:rPr lang="en-GB" b="1" dirty="0"/>
              <a:t>	S1-250876</a:t>
            </a:r>
          </a:p>
        </p:txBody>
      </p:sp>
    </p:spTree>
    <p:extLst>
      <p:ext uri="{BB962C8B-B14F-4D97-AF65-F5344CB8AC3E}">
        <p14:creationId xmlns:p14="http://schemas.microsoft.com/office/powerpoint/2010/main" val="630066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858</TotalTime>
  <Words>191</Words>
  <Application>Microsoft Office PowerPoint</Application>
  <PresentationFormat>Grand écran</PresentationFormat>
  <Paragraphs>43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FRMCS_Ph6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VN_3rd rev</cp:lastModifiedBy>
  <cp:revision>50</cp:revision>
  <dcterms:created xsi:type="dcterms:W3CDTF">2023-04-17T08:04:47Z</dcterms:created>
  <dcterms:modified xsi:type="dcterms:W3CDTF">2025-02-20T19:45:52Z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