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55" r:id="rId3"/>
  </p:sldMasterIdLst>
  <p:notesMasterIdLst>
    <p:notesMasterId r:id="rId5"/>
  </p:notesMasterIdLst>
  <p:handoutMasterIdLst>
    <p:handoutMasterId r:id="rId8"/>
  </p:handoutMasterIdLst>
  <p:sldIdLst>
    <p:sldId id="303" r:id="rId4"/>
    <p:sldId id="414" r:id="rId6"/>
    <p:sldId id="369" r:id="rId7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535" userDrawn="1">
          <p15:clr>
            <a:srgbClr val="A4A3A4"/>
          </p15:clr>
        </p15:guide>
        <p15:guide id="2" pos="287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思源" initials="M.C" lastIdx="1" clrIdx="0"/>
  <p:cmAuthor id="1" name="liuchaoyjy" initials="liuchao" lastIdx="5" clrIdx="0"/>
  <p:cmAuthor id="2" name="左敏" initials="左" lastIdx="2" clrIdx="0"/>
  <p:cmAuthor id="3" name="作者" initials="作" lastIdx="0" clrIdx="1"/>
  <p:cmAuthor id="4" name="周丹媛" initials="周" lastIdx="2" clrIdx="3"/>
  <p:cmAuthor id="5" name="yangfeng@hq.cmcc" initials="y" lastIdx="1" clrIdx="4"/>
  <p:cmAuthor id="6" name="CMCC" initials="C" lastIdx="3" clrIdx="4"/>
  <p:cmAuthor id="7" name="Nancy Chang" initials="N" lastIdx="2" clrIdx="5"/>
  <p:cmAuthor id="8" name="lk" initials="l" lastIdx="4" clrIdx="6"/>
  <p:cmAuthor id="9" name="00006891" initials="0" lastIdx="15" clrIdx="8"/>
  <p:cmAuthor id="10" name="熊先奎10009191" initials="熊" lastIdx="1" clrIdx="9"/>
  <p:cmAuthor id="11" name="10107538" initials="1" lastIdx="1" clrIdx="9"/>
  <p:cmAuthor id="12" name="10118178" initials="1" lastIdx="11" clrIdx="10"/>
  <p:cmAuthor id="2000" name="李婧宜_YBferYVR" initials="authorId_1217247658" lastIdx="0" clrIdx="0"/>
  <p:cmAuthor id="13" name="zhouwd" initials="z" lastIdx="1" clrIdx="11"/>
  <p:cmAuthor id="14" name="马云飞10014438" initials="马" lastIdx="4" clrIdx="0"/>
  <p:cmAuthor id="15" name="John" initials="J" lastIdx="36" clrIdx="13"/>
  <p:cmAuthor id="16" name="10025093" initials="1" lastIdx="51" clrIdx="14"/>
  <p:cmAuthor id="17" name="10078380" initials="1" lastIdx="1" clrIdx="15"/>
  <p:cmAuthor id="18" name="00035181" initials="0" lastIdx="1" clrIdx="16"/>
  <p:cmAuthor id="19" name="张燕" initials="张" lastIdx="1" clrIdx="17"/>
  <p:cmAuthor id="20" name="Saku Uchikawa" initials="S" lastIdx="11" clrIdx="0"/>
  <p:cmAuthor id="21" name="00065088" initials="0" lastIdx="2" clrIdx="19"/>
  <p:cmAuthor id="22" name="10066351" initials="1" lastIdx="2" clrIdx="0"/>
  <p:cmAuthor id="23" name="蔡建楠" initials="蔡" lastIdx="15" clrIdx="17"/>
  <p:cmAuthor id="24" name="10009110" initials="1" lastIdx="23" clrIdx="22"/>
  <p:cmAuthor id="25" name="李蕾00009994" initials="李" lastIdx="6" clrIdx="17"/>
  <p:cmAuthor id="26" name="wyz" initials="w" lastIdx="1" clrIdx="24"/>
  <p:cmAuthor id="27" name="10270945" initials="1" lastIdx="2" clrIdx="25"/>
  <p:cmAuthor id="28" name="zrf" initials="z" lastIdx="3" clrIdx="26"/>
  <p:cmAuthor id="29" name="Hou Yingfeng" initials="H" lastIdx="10" clrIdx="23"/>
  <p:cmAuthor id="30" name="赵诚荣10027092" initials="赵" lastIdx="2" clrIdx="25"/>
  <p:cmAuthor id="31" name="10056791" initials="1" lastIdx="1" clrIdx="29"/>
  <p:cmAuthor id="32" name="Author" initials="A" lastIdx="0" clrIdx="30"/>
  <p:cmAuthor id="287643681" name="殷格非" initials="殷" lastIdx="2" clrIdx="0"/>
  <p:cmAuthor id="33" name="李楠10047711" initials="李" lastIdx="2" clrIdx="31"/>
  <p:cmAuthor id="287643682" name="z r" initials="zr" lastIdx="5" clrIdx="12"/>
  <p:cmAuthor id="34" name="10045953" initials="1" lastIdx="1" clrIdx="32"/>
  <p:cmAuthor id="287643683" name="lc xue" initials="lx" lastIdx="1" clrIdx="22"/>
  <p:cmAuthor id="35" name="Administrator" initials="A" lastIdx="1" clrIdx="35"/>
  <p:cmAuthor id="36" name="Microsoft 帐户" initials="M" lastIdx="6" clrIdx="36"/>
  <p:cmAuthor id="37" name="安 宝来" initials="安" lastIdx="2" clrIdx="19"/>
  <p:cmAuthor id="38" name="feng xingbo" initials="fx" lastIdx="1" clrIdx="24"/>
  <p:cmAuthor id="39" name="fei Ren" initials="fR" lastIdx="1" clrIdx="25"/>
  <p:cmAuthor id="40" name="未知用户34" initials="未" lastIdx="1" clrIdx="37"/>
  <p:cmAuthor id="41" name="未知用户35" initials="未" lastIdx="1" clrIdx="38"/>
  <p:cmAuthor id="42" name="hm" initials="h" lastIdx="10" clrIdx="41"/>
  <p:cmAuthor id="43" name="ZJK" initials="Z" lastIdx="5" clrIdx="42"/>
  <p:cmAuthor id="45" name="陈燕燕" initials="陈" lastIdx="1" clrIdx="44"/>
  <p:cmAuthor id="691587970" name="小延魔法师" initials="小" lastIdx="1126286" clrIdx="0"/>
  <p:cmAuthor id="691587971" name="da lin" initials="dl" lastIdx="1" clrIdx="48"/>
  <p:cmAuthor id="47" name="clj" initials="c" lastIdx="1" clrIdx="46"/>
  <p:cmAuthor id="691587972" name="子祥 韩" initials="子祥" lastIdx="1" clrIdx="54"/>
  <p:cmAuthor id="48" name="尹瑶瑶" initials="YYY" lastIdx="1" clrIdx="47"/>
  <p:cmAuthor id="50" name="liyayjy@hq.cmcc" initials="liyayjy@hq.cmcc" lastIdx="1" clrIdx="49"/>
  <p:cmAuthor id="51" name="未知用户20" initials="未" lastIdx="1" clrIdx="23"/>
  <p:cmAuthor id="52" name="rev2" initials="r" lastIdx="1" clrIdx="36"/>
  <p:cmAuthor id="53" name="施旻" initials="施" lastIdx="1" clrIdx="52"/>
  <p:cmAuthor id="54" name="zhangyuexin@hq.cmcc" initials="zhangyuexin@hq.cmcc" lastIdx="1" clrIdx="53"/>
  <p:cmAuthor id="55" name="黎丹" initials="黎" lastIdx="2" clrIdx="0"/>
  <p:cmAuthor id="56" name="Chengli" initials="C" lastIdx="6" clrIdx="0"/>
  <p:cmAuthor id="57" name="wangqixing@hq.cmcc" initials="wangqixing@hq.cmcc" lastIdx="1" clrIdx="56"/>
  <p:cmAuthor id="59" name="cmcc" initials="c" lastIdx="1" clrIdx="58"/>
  <p:cmAuthor id="1411827" name="黄晓平" initials="黄" lastIdx="0" clrIdx="0"/>
  <p:cmAuthor id="307" name="未知用户93" initials="" lastIdx="1" clrIdx="0"/>
  <p:cmAuthor id="308" name="未知用户90" initials="" lastIdx="5" clrIdx="1"/>
  <p:cmAuthor id="309" name="未知用户91" initials="" lastIdx="0" clrIdx="1"/>
  <p:cmAuthor id="310" name="未知用户92" initials="" lastIdx="1" clrIdx="0"/>
  <p:cmAuthor id="311" name="未知用户74" initials="" lastIdx="5" clrIdx="1"/>
  <p:cmAuthor id="312" name="未知用户75" initials="" lastIdx="8" clrIdx="0"/>
  <p:cmAuthor id="313" name="未知用户76" initials="" lastIdx="1" clrIdx="0"/>
  <p:cmAuthor id="314" name="未知用户77" initials="" lastIdx="8" clrIdx="0"/>
  <p:cmAuthor id="315" name="未知用户78" initials="" lastIdx="8" clrIdx="0"/>
  <p:cmAuthor id="316" name="未知用户79" initials="" lastIdx="1" clrIdx="0"/>
  <p:cmAuthor id="317" name="未知用户80" initials="" lastIdx="1" clrIdx="0"/>
  <p:cmAuthor id="318" name="Harry xu" initials="" lastIdx="1" clrIdx="0"/>
  <p:cmAuthor id="319" name="未知用户27" initials="未" lastIdx="1" clrIdx="0"/>
  <p:cmAuthor id="321" name="未知用户111" initials="未" lastIdx="1" clrIdx="1"/>
  <p:cmAuthor id="44" name="00075816" initials="0" lastIdx="1" clrIdx="43"/>
  <p:cmAuthor id="46" name="未知的使用者79" initials="" lastIdx="0" clrIdx="1"/>
  <p:cmAuthor id="191251535" name="沈霄雷" initials="沈" lastIdx="833089" clrIdx="0"/>
  <p:cmAuthor id="58" name="未知的使用者87" initials="" lastIdx="1" clrIdx="0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7" name="elfinhsu" initials="" lastIdx="1" clrIdx="0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9" name="未知的使用者10" initials="" lastIdx="3" clrIdx="1"/>
  <p:cmAuthor id="90" name="未知的使用者93" initials="" lastIdx="1" clrIdx="1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1" name="未知用户19" initials="" lastIdx="1" clrIdx="0"/>
  <p:cmAuthor id="122" name="周宏達JerryChou" initials="" lastIdx="6" clrIdx="2"/>
  <p:cmAuthor id="125" name="未知的使用者56" initials="" lastIdx="1" clrIdx="0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2001" name="DaiZhengYuan" initials="D" lastIdx="3" clrIdx="7"/>
  <p:cmAuthor id="160" name="未知的使用者7" initials="" lastIdx="2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241" name="未知的使用者63" initials="" lastIdx="1" clrIdx="0"/>
  <p:cmAuthor id="1411828" name="刘 毅松" initials="刘" lastIdx="4" clrIdx="47"/>
  <p:cmAuthor id="242" name="未知的使用者64" initials="" lastIdx="3" clrIdx="1"/>
  <p:cmAuthor id="1411829" name="张静_Anua7Nne" initials="authorId_935319063" lastIdx="0" clrIdx="0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  <p:cmAuthor id="67" name="未知用户9" initials="" lastIdx="1" clrIdx="0"/>
  <p:cmAuthor id="88" name="未知用户5" initials="" lastIdx="1" clrIdx="0"/>
  <p:cmAuthor id="124" name="未知用户7" initials="" lastIdx="1" clrIdx="0"/>
  <p:cmAuthor id="149" name="未知用户8" initials="" lastIdx="1" clrIdx="0"/>
  <p:cmAuthor id="2002" name="金宇峰_BfyebuM3" initials="authorId_1008746-10054633" lastIdx="0" clrIdx="0"/>
  <p:cmAuthor id="47245819" name="群智集" initials="群" lastIdx="0" clrIdx="0"/>
  <p:cmAuthor id="47245820" name="郏 鹏" initials="郏" lastIdx="1" clrIdx="16"/>
  <p:cmAuthor id="47245821" name="郏鹏" initials="M" lastIdx="1" clrIdx="17"/>
  <p:cmAuthor id="394525610" name="dengwanting" initials="d" lastIdx="1" clrIdx="50"/>
  <p:cmAuthor id="76" name="xinping liu" initials="xl" lastIdx="5" clrIdx="25"/>
  <p:cmAuthor id="394525611" name="mouse zz" initials="mz" lastIdx="1" clrIdx="54"/>
  <p:cmAuthor id="49" name="曹丽芳" initials="曹" lastIdx="1" clrIdx="48"/>
  <p:cmAuthor id="161" name="未知用户6" initials="" lastIdx="8" clrIdx="0"/>
  <p:cmAuthor id="287643684" name="ma yanru" initials="my" lastIdx="1" clrIdx="25"/>
  <p:cmAuthor id="691587973" name="dell" initials="d" lastIdx="1" clrIdx="59"/>
  <p:cmAuthor id="287643685" name="安 启飞" initials="安" lastIdx="2" clrIdx="37"/>
  <p:cmAuthor id="328" name="xueyan" initials="x" lastIdx="1" clrIdx="327"/>
  <p:cmAuthor id="78" name="何 静" initials="何" lastIdx="1" clrIdx="4"/>
  <p:cmAuthor id="91" name="Zhanwei Xiao(CUC SRD2-HZ-FZ)" initials="Z" lastIdx="0" clrIdx="0"/>
  <p:cmAuthor id="109" name="Ms" initials="M" lastIdx="1" clrIdx="0"/>
  <p:cmAuthor id="120" name="xuqing" initials="x" lastIdx="4" clrIdx="0"/>
  <p:cmAuthor id="330" name="13910" initials="1" lastIdx="8" clrIdx="329"/>
  <p:cmAuthor id="322" name="le" initials="l" lastIdx="2" clrIdx="321"/>
  <p:cmAuthor id="324" name="User" initials="U" lastIdx="1" clrIdx="323"/>
  <p:cmAuthor id="123" name="邢辰凤" initials="邢" lastIdx="45" clrIdx="7"/>
  <p:cmAuthor id="126" name="未知用户46" initials="未" lastIdx="1" clrIdx="1"/>
  <p:cmAuthor id="325" name="lingc" initials="l" lastIdx="1" clrIdx="324"/>
  <p:cmAuthor id="333" name="于书丹" initials="C" lastIdx="1" clrIdx="332"/>
  <p:cmAuthor id="185" name="ztolei@163.com" initials="z" lastIdx="1" clrIdx="50"/>
  <p:cmAuthor id="329" name="mashan@cmhi.cmcc" initials="mashan@cmhi.cmcc" lastIdx="1" clrIdx="328"/>
  <p:cmAuthor id="323" name="renyina" initials="r" lastIdx="1" clrIdx="322"/>
  <p:cmAuthor id="332" name="wangxinran" initials="w" lastIdx="1" clrIdx="331"/>
  <p:cmAuthor id="340" name="zhoupeng" initials="z" lastIdx="5" clrIdx="339"/>
  <p:cmAuthor id="327" name="Cecilia" initials="C" lastIdx="1" clrIdx="326"/>
  <p:cmAuthor id="341" name="Randolph" initials="R" lastIdx="1" clrIdx="340"/>
  <p:cmAuthor id="350" name="Hao Yue" initials="HY" lastIdx="2" clrIdx="349"/>
  <p:cmAuthor id="326" name="Kaiyuan" initials="K" lastIdx="1" clrIdx="325"/>
  <p:cmAuthor id="331" name="liyite" initials="l" lastIdx="1" clrIdx="330"/>
  <p:cmAuthor id="691587974" name="gedawei@hq.cmcc" initials="A" lastIdx="4" clrIdx="350"/>
  <p:cmAuthor id="352" name="suxin" initials="s" lastIdx="1" clrIdx="35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DA"/>
    <a:srgbClr val="F2DCDB"/>
    <a:srgbClr val="C6D9F1"/>
    <a:srgbClr val="E6E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3" d="100"/>
          <a:sy n="83" d="100"/>
        </p:scale>
        <p:origin x="800" y="52"/>
      </p:cViewPr>
      <p:guideLst>
        <p:guide orient="horz" pos="1535"/>
        <p:guide pos="28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963"/>
        <p:guide pos="213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1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19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9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/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 panose="02020603050405020304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</a:fld>
            <a:endParaRPr lang="en-US" sz="1200" b="0" i="0" u="none" strike="noStrike" cap="none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3.wdp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wdp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Title and Content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92" y="4767560"/>
            <a:ext cx="2056836" cy="273206"/>
          </a:xfrm>
        </p:spPr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810" y="4767560"/>
            <a:ext cx="3086382" cy="2732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374" y="4767560"/>
            <a:ext cx="2056836" cy="273206"/>
          </a:xfrm>
        </p:spPr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C16907D-A4A2-44E5-BC31-C142205C4D84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5C89BE1-CCAE-4AD8-BE1A-27C96395BE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pic>
        <p:nvPicPr>
          <p:cNvPr id="8" name="图片 7" descr="图片包含 文本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90" y="273182"/>
            <a:ext cx="1464360" cy="287267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6708387" y="420615"/>
            <a:ext cx="2651069" cy="18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" dirty="0">
                <a:solidFill>
                  <a:srgbClr val="001F96"/>
                </a:solidFill>
                <a:latin typeface="方正兰亭中黑简体" panose="020B0300000000000000" pitchFamily="34" charset="-122"/>
                <a:ea typeface="方正兰亭中黑简体" panose="020B0300000000000000" pitchFamily="34" charset="-122"/>
              </a:rPr>
              <a:t>中国移动第四届科技周暨战略性新兴产业共创发展大会</a:t>
            </a:r>
            <a:endParaRPr lang="zh-CN" altLang="en-US" sz="600" dirty="0">
              <a:solidFill>
                <a:srgbClr val="001F96"/>
              </a:solidFill>
              <a:latin typeface="方正兰亭中黑简体" panose="020B0300000000000000" pitchFamily="34" charset="-122"/>
              <a:ea typeface="方正兰亭中黑简体" panose="020B03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001" y="192917"/>
            <a:ext cx="1859643" cy="264933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3649266"/>
            <a:ext cx="3980260" cy="14942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4"/>
          <p:cNvPicPr>
            <a:picLocks noChangeAspect="1"/>
          </p:cNvPicPr>
          <p:nvPr userDrawn="1"/>
        </p:nvPicPr>
        <p:blipFill>
          <a:blip r:embed="rId3"/>
          <a:srcRect t="25516" b="34462"/>
          <a:stretch>
            <a:fillRect/>
          </a:stretch>
        </p:blipFill>
        <p:spPr>
          <a:xfrm>
            <a:off x="7909322" y="29766"/>
            <a:ext cx="1234678" cy="3690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 flipV="1">
            <a:off x="0" y="429816"/>
            <a:ext cx="9144000" cy="13097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325" strike="noStrike" noProof="1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3648756"/>
            <a:ext cx="3980734" cy="149474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7909904" y="30142"/>
            <a:ext cx="1234097" cy="3691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429413"/>
            <a:ext cx="9144000" cy="135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25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7086600" y="4869657"/>
            <a:ext cx="2057400" cy="273844"/>
          </a:xfrm>
          <a:prstGeom prst="rect">
            <a:avLst/>
          </a:prstGeom>
        </p:spPr>
        <p:txBody>
          <a:bodyPr lIns="91436" tIns="45717" rIns="91436" bIns="45717"/>
          <a:lstStyle>
            <a:lvl1pPr algn="r">
              <a:defRPr sz="1200"/>
            </a:lvl1pPr>
          </a:lstStyle>
          <a:p>
            <a:pPr marL="0" marR="0" lvl="0" indent="0" algn="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947D74A-103C-41A7-9377-64A16C6F7B87}" type="slidenum">
              <a:rPr kumimoji="0" lang="zh-CN" altLang="en-US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</a:fld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bg>
      <p:bgPr>
        <a:blipFill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257300" y="137077"/>
            <a:ext cx="7886700" cy="993775"/>
          </a:xfrm>
          <a:prstGeom prst="rect">
            <a:avLst/>
          </a:prstGeom>
        </p:spPr>
        <p:txBody>
          <a:bodyPr lIns="91436" tIns="45718" rIns="91436" bIns="45718"/>
          <a:lstStyle>
            <a:lvl1pPr algn="r">
              <a:defRPr sz="2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519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85800" y="297357"/>
            <a:ext cx="6115050" cy="45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1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685800" y="1001384"/>
            <a:ext cx="7772400" cy="342937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447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单击此处编辑内容</a:t>
            </a:r>
            <a:endParaRPr lang="zh-CN" altLang="en-US" dirty="0"/>
          </a:p>
        </p:txBody>
      </p:sp>
      <p:pic>
        <p:nvPicPr>
          <p:cNvPr id="4" name="图片 3"/>
          <p:cNvPicPr/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703983" y="-14279"/>
            <a:ext cx="1440000" cy="108011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 userDrawn="1"/>
        </p:nvSpPr>
        <p:spPr>
          <a:xfrm>
            <a:off x="6934200" y="4683539"/>
            <a:ext cx="2057400" cy="273934"/>
          </a:xfrm>
          <a:prstGeom prst="rect">
            <a:avLst/>
          </a:prstGeom>
        </p:spPr>
        <p:txBody>
          <a:bodyPr vert="horz" lIns="68590" tIns="34294" rIns="68590" bIns="34294" rtlCol="0" anchor="ctr"/>
          <a:lstStyle>
            <a:lvl1pPr algn="r">
              <a:defRPr sz="900">
                <a:solidFill>
                  <a:schemeClr val="tx1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989A68CE-9FA7-456D-BE34-4C018B9CB8B8}" type="slidenum">
              <a:rPr lang="zh-CN" altLang="en-US" sz="675" smtClean="0"/>
            </a:fld>
            <a:endParaRPr lang="zh-CN" altLang="en-US" sz="675" dirty="0"/>
          </a:p>
        </p:txBody>
      </p:sp>
      <p:pic>
        <p:nvPicPr>
          <p:cNvPr id="7" name="图片 6"/>
          <p:cNvPicPr/>
          <p:nvPr userDrawn="1"/>
        </p:nvPicPr>
        <p:blipFill>
          <a:blip r:embed="rId5" cstate="email"/>
          <a:stretch>
            <a:fillRect/>
          </a:stretch>
        </p:blipFill>
        <p:spPr>
          <a:xfrm>
            <a:off x="88859" y="4550857"/>
            <a:ext cx="720000" cy="540056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3" Type="http://schemas.openxmlformats.org/officeDocument/2006/relationships/theme" Target="../theme/theme2.xml"/><Relationship Id="rId12" Type="http://schemas.openxmlformats.org/officeDocument/2006/relationships/image" Target="../media/image3.wdp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 panose="020B0604020202020204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© 3GPP 2012</a:t>
            </a:r>
            <a:endParaRPr lang="en-US" sz="1000" b="0" i="0" u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</a:fld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sldNum="0" hdr="0" ftr="0" dt="0"/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39850" y="1898650"/>
            <a:ext cx="678561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lang="en-US" sz="2400" b="1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Discussion on AI agent definition</a:t>
            </a:r>
            <a:endParaRPr lang="en-US" sz="2400" b="1" dirty="0">
              <a:solidFill>
                <a:srgbClr val="FF0000"/>
              </a:solidFill>
              <a:latin typeface="+mj-lt"/>
              <a:ea typeface="MS PGothic" panose="020B0600070205080204" charset="-128"/>
            </a:endParaRPr>
          </a:p>
        </p:txBody>
      </p:sp>
      <p:sp>
        <p:nvSpPr>
          <p:cNvPr id="6150" name="AutoShape 14"/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/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  <a:endParaRPr lang="en-GB" altLang="en-US" sz="800">
              <a:latin typeface="Arial" panose="020B0604020202020204" pitchFamily="34" charset="0"/>
            </a:endParaRP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64490" y="979805"/>
            <a:ext cx="8594090" cy="3572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 eaLnBrk="1" fontAlgn="auto" latinLnBrk="0" hangingPunct="1">
              <a:lnSpc>
                <a:spcPct val="120000"/>
              </a:lnSpc>
              <a:buNone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Al Agent: an automated intelligent entity capable of e.g interacting with its environment,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acquiring contextual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information, reasoning, self-learning, decision-making, executing tasks (autonomously or in collaboration with other Al Agents) to achieve a specific goal.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457200" lvl="1" indent="0" eaLnBrk="1" fontAlgn="auto" latinLnBrk="0" hangingPunct="1">
              <a:lnSpc>
                <a:spcPct val="120000"/>
              </a:lnSpc>
              <a:buNone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Editor’s Note: This definition could be updated as the study goes on to align with the potential new understand of AI agent.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50000"/>
              </a:lnSpc>
              <a:buNone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8335" y="349885"/>
            <a:ext cx="73907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Proposed AI agent definition</a:t>
            </a:r>
            <a:endParaRPr lang="en-US" altLang="zh-CN" sz="2000" b="1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371502" y="2301631"/>
            <a:ext cx="6400800" cy="1314450"/>
          </a:xfrm>
        </p:spPr>
        <p:txBody>
          <a:bodyPr/>
          <a:p>
            <a:r>
              <a:rPr lang="en-US" altLang="zh-CN"/>
              <a:t>Thank you</a:t>
            </a:r>
            <a:endParaRPr lang="en-US" altLang="zh-CN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472</Words>
  <Application>WPS 演示</Application>
  <PresentationFormat>On-screen Show (16:9)</PresentationFormat>
  <Paragraphs>13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9" baseType="lpstr">
      <vt:lpstr>Arial</vt:lpstr>
      <vt:lpstr>宋体</vt:lpstr>
      <vt:lpstr>Wingdings</vt:lpstr>
      <vt:lpstr>Arial</vt:lpstr>
      <vt:lpstr>Calibri</vt:lpstr>
      <vt:lpstr>黑体</vt:lpstr>
      <vt:lpstr>微软雅黑</vt:lpstr>
      <vt:lpstr>方正黑体简体</vt:lpstr>
      <vt:lpstr>Arial Unicode MS</vt:lpstr>
      <vt:lpstr>方正兰亭中黑简体</vt:lpstr>
      <vt:lpstr>Times New Roman</vt:lpstr>
      <vt:lpstr>MS PGothic</vt:lpstr>
      <vt:lpstr>Calibri</vt:lpstr>
      <vt:lpstr>Times New Roman</vt:lpstr>
      <vt:lpstr>Office Theme</vt:lpstr>
      <vt:lpstr>10_主题2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Xiaonan-CMCC0219_2</cp:lastModifiedBy>
  <cp:revision>513</cp:revision>
  <dcterms:created xsi:type="dcterms:W3CDTF">2024-02-22T01:53:00Z</dcterms:created>
  <dcterms:modified xsi:type="dcterms:W3CDTF">2025-02-19T14:58:42Z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bf8ccb55-c58e-4b20-9ccc-1b6ab74b5070</vt:lpwstr>
  </property>
  <property fmtid="{D5CDD505-2E9C-101B-9397-08002B2CF9AE}" pid="5" name="ICV">
    <vt:lpwstr>426E2B0DCA044680AB20571976132D5A_13</vt:lpwstr>
  </property>
  <property fmtid="{D5CDD505-2E9C-101B-9397-08002B2CF9AE}" pid="6" name="KSOProductBuildVer">
    <vt:lpwstr>2052-12.8.2.18205</vt:lpwstr>
  </property>
</Properties>
</file>