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55" r:id="rId3"/>
  </p:sldMasterIdLst>
  <p:notesMasterIdLst>
    <p:notesMasterId r:id="rId5"/>
  </p:notesMasterIdLst>
  <p:sldIdLst>
    <p:sldId id="303" r:id="rId4"/>
    <p:sldId id="412" r:id="rId6"/>
    <p:sldId id="369" r:id="rId7"/>
  </p:sldIdLst>
  <p:sldSz cx="9144000" cy="5143500" type="screen16x9"/>
  <p:notesSz cx="6797675" cy="992822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1535" userDrawn="1">
          <p15:clr>
            <a:srgbClr val="A4A3A4"/>
          </p15:clr>
        </p15:guide>
        <p15:guide id="2" pos="287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王思源" initials="M.C" lastIdx="1" clrIdx="0"/>
  <p:cmAuthor id="1" name="liuchaoyjy" initials="liuchao" lastIdx="5" clrIdx="0"/>
  <p:cmAuthor id="2" name="左敏" initials="左" lastIdx="2" clrIdx="0"/>
  <p:cmAuthor id="3" name="作者" initials="作" lastIdx="0" clrIdx="1"/>
  <p:cmAuthor id="4" name="周丹媛" initials="周" lastIdx="2" clrIdx="3"/>
  <p:cmAuthor id="5" name="yangfeng@hq.cmcc" initials="y" lastIdx="1" clrIdx="4"/>
  <p:cmAuthor id="6" name="CMCC" initials="C" lastIdx="3" clrIdx="4"/>
  <p:cmAuthor id="7" name="Nancy Chang" initials="N" lastIdx="2" clrIdx="5"/>
  <p:cmAuthor id="8" name="lk" initials="l" lastIdx="4" clrIdx="6"/>
  <p:cmAuthor id="9" name="00006891" initials="0" lastIdx="15" clrIdx="8"/>
  <p:cmAuthor id="10" name="熊先奎10009191" initials="熊" lastIdx="1" clrIdx="9"/>
  <p:cmAuthor id="11" name="10107538" initials="1" lastIdx="1" clrIdx="9"/>
  <p:cmAuthor id="12" name="10118178" initials="1" lastIdx="11" clrIdx="10"/>
  <p:cmAuthor id="2000" name="李婧宜_YBferYVR" initials="authorId_1217247658" lastIdx="0" clrIdx="0"/>
  <p:cmAuthor id="13" name="zhouwd" initials="z" lastIdx="1" clrIdx="11"/>
  <p:cmAuthor id="14" name="马云飞10014438" initials="马" lastIdx="4" clrIdx="0"/>
  <p:cmAuthor id="15" name="John" initials="J" lastIdx="36" clrIdx="13"/>
  <p:cmAuthor id="16" name="10025093" initials="1" lastIdx="51" clrIdx="14"/>
  <p:cmAuthor id="17" name="10078380" initials="1" lastIdx="1" clrIdx="15"/>
  <p:cmAuthor id="18" name="00035181" initials="0" lastIdx="1" clrIdx="16"/>
  <p:cmAuthor id="19" name="张燕" initials="张" lastIdx="1" clrIdx="17"/>
  <p:cmAuthor id="20" name="Saku Uchikawa" initials="S" lastIdx="11" clrIdx="0"/>
  <p:cmAuthor id="21" name="00065088" initials="0" lastIdx="2" clrIdx="19"/>
  <p:cmAuthor id="22" name="10066351" initials="1" lastIdx="2" clrIdx="0"/>
  <p:cmAuthor id="23" name="蔡建楠" initials="蔡" lastIdx="15" clrIdx="17"/>
  <p:cmAuthor id="24" name="10009110" initials="1" lastIdx="23" clrIdx="22"/>
  <p:cmAuthor id="25" name="李蕾00009994" initials="李" lastIdx="6" clrIdx="17"/>
  <p:cmAuthor id="26" name="wyz" initials="w" lastIdx="1" clrIdx="24"/>
  <p:cmAuthor id="27" name="10270945" initials="1" lastIdx="2" clrIdx="25"/>
  <p:cmAuthor id="28" name="zrf" initials="z" lastIdx="3" clrIdx="26"/>
  <p:cmAuthor id="29" name="Hou Yingfeng" initials="H" lastIdx="10" clrIdx="23"/>
  <p:cmAuthor id="30" name="赵诚荣10027092" initials="赵" lastIdx="2" clrIdx="25"/>
  <p:cmAuthor id="31" name="10056791" initials="1" lastIdx="1" clrIdx="29"/>
  <p:cmAuthor id="32" name="Author" initials="A" lastIdx="0" clrIdx="30"/>
  <p:cmAuthor id="287643681" name="殷格非" initials="殷" lastIdx="2" clrIdx="0"/>
  <p:cmAuthor id="33" name="李楠10047711" initials="李" lastIdx="2" clrIdx="31"/>
  <p:cmAuthor id="287643682" name="z r" initials="zr" lastIdx="5" clrIdx="12"/>
  <p:cmAuthor id="34" name="10045953" initials="1" lastIdx="1" clrIdx="32"/>
  <p:cmAuthor id="287643683" name="lc xue" initials="lx" lastIdx="1" clrIdx="22"/>
  <p:cmAuthor id="35" name="Administrator" initials="A" lastIdx="1" clrIdx="35"/>
  <p:cmAuthor id="36" name="Microsoft 帐户" initials="M" lastIdx="6" clrIdx="36"/>
  <p:cmAuthor id="37" name="安 宝来" initials="安" lastIdx="2" clrIdx="19"/>
  <p:cmAuthor id="38" name="feng xingbo" initials="fx" lastIdx="1" clrIdx="24"/>
  <p:cmAuthor id="39" name="fei Ren" initials="fR" lastIdx="1" clrIdx="25"/>
  <p:cmAuthor id="40" name="未知用户34" initials="未" lastIdx="1" clrIdx="37"/>
  <p:cmAuthor id="41" name="未知用户35" initials="未" lastIdx="1" clrIdx="38"/>
  <p:cmAuthor id="42" name="hm" initials="h" lastIdx="10" clrIdx="41"/>
  <p:cmAuthor id="43" name="ZJK" initials="Z" lastIdx="5" clrIdx="42"/>
  <p:cmAuthor id="45" name="陈燕燕" initials="陈" lastIdx="1" clrIdx="44"/>
  <p:cmAuthor id="691587970" name="小延魔法师" initials="小" lastIdx="1126286" clrIdx="0"/>
  <p:cmAuthor id="691587971" name="da lin" initials="dl" lastIdx="1" clrIdx="48"/>
  <p:cmAuthor id="47" name="clj" initials="c" lastIdx="1" clrIdx="46"/>
  <p:cmAuthor id="691587972" name="子祥 韩" initials="子祥" lastIdx="1" clrIdx="54"/>
  <p:cmAuthor id="48" name="尹瑶瑶" initials="YYY" lastIdx="1" clrIdx="47"/>
  <p:cmAuthor id="50" name="liyayjy@hq.cmcc" initials="liyayjy@hq.cmcc" lastIdx="1" clrIdx="49"/>
  <p:cmAuthor id="51" name="未知用户20" initials="未" lastIdx="1" clrIdx="23"/>
  <p:cmAuthor id="52" name="rev2" initials="r" lastIdx="1" clrIdx="36"/>
  <p:cmAuthor id="53" name="施旻" initials="施" lastIdx="1" clrIdx="52"/>
  <p:cmAuthor id="54" name="zhangyuexin@hq.cmcc" initials="zhangyuexin@hq.cmcc" lastIdx="1" clrIdx="53"/>
  <p:cmAuthor id="55" name="黎丹" initials="黎" lastIdx="2" clrIdx="0"/>
  <p:cmAuthor id="56" name="Chengli" initials="C" lastIdx="6" clrIdx="0"/>
  <p:cmAuthor id="57" name="wangqixing@hq.cmcc" initials="wangqixing@hq.cmcc" lastIdx="1" clrIdx="56"/>
  <p:cmAuthor id="59" name="cmcc" initials="c" lastIdx="1" clrIdx="58"/>
  <p:cmAuthor id="1411827" name="黄晓平" initials="黄" lastIdx="0" clrIdx="0"/>
  <p:cmAuthor id="307" name="未知用户93" initials="" lastIdx="1" clrIdx="0"/>
  <p:cmAuthor id="308" name="未知用户90" initials="" lastIdx="5" clrIdx="1"/>
  <p:cmAuthor id="309" name="未知用户91" initials="" lastIdx="0" clrIdx="1"/>
  <p:cmAuthor id="310" name="未知用户92" initials="" lastIdx="1" clrIdx="0"/>
  <p:cmAuthor id="311" name="未知用户74" initials="" lastIdx="5" clrIdx="1"/>
  <p:cmAuthor id="312" name="未知用户75" initials="" lastIdx="8" clrIdx="0"/>
  <p:cmAuthor id="313" name="未知用户76" initials="" lastIdx="1" clrIdx="0"/>
  <p:cmAuthor id="314" name="未知用户77" initials="" lastIdx="8" clrIdx="0"/>
  <p:cmAuthor id="315" name="未知用户78" initials="" lastIdx="8" clrIdx="0"/>
  <p:cmAuthor id="316" name="未知用户79" initials="" lastIdx="1" clrIdx="0"/>
  <p:cmAuthor id="317" name="未知用户80" initials="" lastIdx="1" clrIdx="0"/>
  <p:cmAuthor id="318" name="Harry xu" initials="" lastIdx="1" clrIdx="0"/>
  <p:cmAuthor id="319" name="未知用户27" initials="未" lastIdx="1" clrIdx="0"/>
  <p:cmAuthor id="321" name="未知用户111" initials="未" lastIdx="1" clrIdx="1"/>
  <p:cmAuthor id="44" name="00075816" initials="0" lastIdx="1" clrIdx="43"/>
  <p:cmAuthor id="46" name="未知的使用者79" initials="" lastIdx="0" clrIdx="1"/>
  <p:cmAuthor id="191251535" name="沈霄雷" initials="沈" lastIdx="833089" clrIdx="0"/>
  <p:cmAuthor id="58" name="未知的使用者87" initials="" lastIdx="1" clrIdx="0"/>
  <p:cmAuthor id="60" name="未知的使用者90" initials="" lastIdx="8" clrIdx="0"/>
  <p:cmAuthor id="61" name="未知的使用者29" initials="" lastIdx="1" clrIdx="0"/>
  <p:cmAuthor id="62" name="未知的使用者91" initials="" lastIdx="1" clrIdx="0"/>
  <p:cmAuthor id="63" name="未知的使用者98" initials="" lastIdx="1" clrIdx="0"/>
  <p:cmAuthor id="64" name="CHRISYU" initials="" lastIdx="1" clrIdx="0"/>
  <p:cmAuthor id="65" name="未知的使用者113" initials="" lastIdx="1" clrIdx="2"/>
  <p:cmAuthor id="66" name="liucunri" initials="" lastIdx="1" clrIdx="0"/>
  <p:cmAuthor id="68" name="Unknown User48" initials="" lastIdx="8" clrIdx="0"/>
  <p:cmAuthor id="69" name="未知用户103" initials="" lastIdx="1" clrIdx="0"/>
  <p:cmAuthor id="70" name="Unknown User52" initials="" lastIdx="1" clrIdx="0"/>
  <p:cmAuthor id="71" name="未知的使用者42" initials="" lastIdx="1" clrIdx="0"/>
  <p:cmAuthor id="72" name="Unknown User50" initials="" lastIdx="1" clrIdx="0"/>
  <p:cmAuthor id="73" name="未知的使用者120" initials="" lastIdx="1" clrIdx="0"/>
  <p:cmAuthor id="74" name="px" initials="" lastIdx="3" clrIdx="1"/>
  <p:cmAuthor id="75" name="Sky123.Org" initials="" lastIdx="1" clrIdx="0"/>
  <p:cmAuthor id="77" name="elfinhsu" initials="" lastIdx="1" clrIdx="0"/>
  <p:cmAuthor id="79" name="微软用户" initials="" lastIdx="1" clrIdx="0"/>
  <p:cmAuthor id="80" name="未知的使用者73" initials="" lastIdx="1" clrIdx="0"/>
  <p:cmAuthor id="81" name="未知的使用者24" initials="" lastIdx="8" clrIdx="0"/>
  <p:cmAuthor id="82" name="未知用户16" initials="" lastIdx="1" clrIdx="0"/>
  <p:cmAuthor id="83" name="Mary Feil-Jacobs" initials="" lastIdx="43" clrIdx="1"/>
  <p:cmAuthor id="84" name="LiuHui" initials="" lastIdx="1" clrIdx="0"/>
  <p:cmAuthor id="85" name="未知的使用者45" initials="" lastIdx="1" clrIdx="0"/>
  <p:cmAuthor id="86" name="王鹏凯" initials="" lastIdx="1" clrIdx="0"/>
  <p:cmAuthor id="87" name="未知用户104" initials="" lastIdx="1" clrIdx="0"/>
  <p:cmAuthor id="89" name="未知的使用者10" initials="" lastIdx="3" clrIdx="1"/>
  <p:cmAuthor id="90" name="未知的使用者93" initials="" lastIdx="1" clrIdx="1"/>
  <p:cmAuthor id="92" name="LeeElva" initials="" lastIdx="1" clrIdx="0"/>
  <p:cmAuthor id="93" name="未知用户99" initials="" lastIdx="1" clrIdx="2"/>
  <p:cmAuthor id="94" name="未知的使用者34" initials="" lastIdx="1" clrIdx="0"/>
  <p:cmAuthor id="95" name="未知的使用者115" initials="" lastIdx="1" clrIdx="1"/>
  <p:cmAuthor id="96" name="未知用户57" initials="" lastIdx="1" clrIdx="0"/>
  <p:cmAuthor id="97" name="lianghb" initials="" lastIdx="19" clrIdx="0"/>
  <p:cmAuthor id="98" name="未知用户17" initials="" lastIdx="0" clrIdx="1"/>
  <p:cmAuthor id="99" name="Deanna Schuler (Bookey Consulting)" initials="" lastIdx="2" clrIdx="0"/>
  <p:cmAuthor id="100" name="未知的使用者57" initials="" lastIdx="1" clrIdx="0"/>
  <p:cmAuthor id="101" name="未知的使用者16" initials="" lastIdx="6" clrIdx="0"/>
  <p:cmAuthor id="102" name="未知的使用者35" initials="" lastIdx="1" clrIdx="0"/>
  <p:cmAuthor id="103" name="未知用户102" initials="" lastIdx="1" clrIdx="1"/>
  <p:cmAuthor id="104" name="maxine" initials="" lastIdx="0" clrIdx="0"/>
  <p:cmAuthor id="105" name="未知的使用者121" initials="" lastIdx="1" clrIdx="1"/>
  <p:cmAuthor id="106" name="未知的使用者12" initials="" lastIdx="1" clrIdx="0"/>
  <p:cmAuthor id="107" name="周元元" initials="" lastIdx="5" clrIdx="0"/>
  <p:cmAuthor id="108" name="未知的使用者27" initials="" lastIdx="8" clrIdx="0"/>
  <p:cmAuthor id="110" name="未知的使用者30" initials="" lastIdx="8" clrIdx="0"/>
  <p:cmAuthor id="111" name="未知的使用者53" initials="" lastIdx="1" clrIdx="0"/>
  <p:cmAuthor id="112" name="未知用户58" initials="" lastIdx="5" clrIdx="1"/>
  <p:cmAuthor id="113" name="未知的使用者25" initials="" lastIdx="1" clrIdx="0"/>
  <p:cmAuthor id="114" name="liupeng" initials="" lastIdx="1" clrIdx="1"/>
  <p:cmAuthor id="115" name="未知用户24" initials="" lastIdx="1" clrIdx="0"/>
  <p:cmAuthor id="116" name="AbuSina" initials="" lastIdx="2" clrIdx="0"/>
  <p:cmAuthor id="117" name="hl sun" initials="" lastIdx="1" clrIdx="0"/>
  <p:cmAuthor id="118" name="未知的使用者94" initials="" lastIdx="1" clrIdx="2"/>
  <p:cmAuthor id="119" name="未知用户66" initials="" lastIdx="1" clrIdx="0"/>
  <p:cmAuthor id="121" name="未知用户19" initials="" lastIdx="1" clrIdx="0"/>
  <p:cmAuthor id="122" name="周宏達JerryChou" initials="" lastIdx="6" clrIdx="2"/>
  <p:cmAuthor id="125" name="未知的使用者56" initials="" lastIdx="1" clrIdx="0"/>
  <p:cmAuthor id="127" name="未知的使用者119" initials="" lastIdx="1" clrIdx="2"/>
  <p:cmAuthor id="128" name="未知用户59" initials="" lastIdx="0" clrIdx="1"/>
  <p:cmAuthor id="129" name="未知的使用者22" initials="" lastIdx="8" clrIdx="0"/>
  <p:cmAuthor id="130" name="未知的使用者103" initials="" lastIdx="8" clrIdx="0"/>
  <p:cmAuthor id="131" name="Wenwen" initials="" lastIdx="1" clrIdx="1"/>
  <p:cmAuthor id="132" name="未知的使用者117" initials="" lastIdx="1" clrIdx="0"/>
  <p:cmAuthor id="133" name="未知的使用者33" initials="" lastIdx="1" clrIdx="0"/>
  <p:cmAuthor id="134" name="未知的使用者28" initials="" lastIdx="1" clrIdx="0"/>
  <p:cmAuthor id="135" name="未知用户67" initials="" lastIdx="1" clrIdx="0"/>
  <p:cmAuthor id="136" name="未知用户114" initials="" lastIdx="1" clrIdx="0"/>
  <p:cmAuthor id="137" name="未知用户18" initials="" lastIdx="10" clrIdx="0"/>
  <p:cmAuthor id="138" name="未知的使用者67" initials="" lastIdx="1" clrIdx="0"/>
  <p:cmAuthor id="139" name="未知的使用者46" initials="" lastIdx="1" clrIdx="1"/>
  <p:cmAuthor id="140" name="未知的使用者26" initials="" lastIdx="1" clrIdx="0"/>
  <p:cmAuthor id="141" name="未知的使用者43" initials="" lastIdx="1" clrIdx="0"/>
  <p:cmAuthor id="142" name="未知的使用者9" initials="" lastIdx="1" clrIdx="0"/>
  <p:cmAuthor id="143" name="未知用户62" initials="" lastIdx="1" clrIdx="1"/>
  <p:cmAuthor id="144" name="yuanzh" initials="" lastIdx="1" clrIdx="1"/>
  <p:cmAuthor id="145" name="不明使用者57" initials="" lastIdx="1" clrIdx="0"/>
  <p:cmAuthor id="146" name="未知用户108" initials="" lastIdx="1" clrIdx="0"/>
  <p:cmAuthor id="147" name="未知的使用者110" initials="" lastIdx="1" clrIdx="0"/>
  <p:cmAuthor id="148" name="linyd" initials="" lastIdx="3" clrIdx="1"/>
  <p:cmAuthor id="150" name="未知的使用者31" initials="" lastIdx="1" clrIdx="0"/>
  <p:cmAuthor id="151" name="未知用户81" initials="" lastIdx="1" clrIdx="0"/>
  <p:cmAuthor id="152" name="未知用户115" initials="" lastIdx="1" clrIdx="0"/>
  <p:cmAuthor id="153" name="未知用户21" initials="" lastIdx="1" clrIdx="0"/>
  <p:cmAuthor id="154" name="未知的使用者68" initials="" lastIdx="1" clrIdx="0"/>
  <p:cmAuthor id="155" name="mm" initials="" lastIdx="1" clrIdx="0"/>
  <p:cmAuthor id="156" name="未知用户15" initials="" lastIdx="1" clrIdx="0"/>
  <p:cmAuthor id="157" name="朱晓瑜" initials="" lastIdx="54" clrIdx="0"/>
  <p:cmAuthor id="158" name="不明使用者20" initials="" lastIdx="1" clrIdx="0"/>
  <p:cmAuthor id="159" name="未知用户82" initials="" lastIdx="1" clrIdx="0"/>
  <p:cmAuthor id="2001" name="DaiZhengYuan" initials="D" lastIdx="3" clrIdx="7"/>
  <p:cmAuthor id="160" name="未知的使用者7" initials="" lastIdx="2" clrIdx="0"/>
  <p:cmAuthor id="162" name="未知的使用者55" initials="" lastIdx="1" clrIdx="0"/>
  <p:cmAuthor id="163" name="未知的使用者111" initials="" lastIdx="1" clrIdx="0"/>
  <p:cmAuthor id="164" name="未知的使用者50" initials="" lastIdx="1" clrIdx="0"/>
  <p:cmAuthor id="165" name="未知的使用者11" initials="" lastIdx="1" clrIdx="0"/>
  <p:cmAuthor id="166" name="未知用户47" initials="" lastIdx="6" clrIdx="0"/>
  <p:cmAuthor id="167" name="未知用户106" initials="未" lastIdx="1" clrIdx="0"/>
  <p:cmAuthor id="168" name="未知用户116" initials="" lastIdx="1" clrIdx="1"/>
  <p:cmAuthor id="169" name="未知的使用者150" initials="未" lastIdx="1" clrIdx="0"/>
  <p:cmAuthor id="170" name="未知的使用者69" initials="" lastIdx="1" clrIdx="1"/>
  <p:cmAuthor id="171" name="未知的使用者112" initials="" lastIdx="1" clrIdx="1"/>
  <p:cmAuthor id="173" name="Kevin Hu" initials="" lastIdx="1" clrIdx="0"/>
  <p:cmAuthor id="174" name="未知的使用者38" initials="" lastIdx="1" clrIdx="0"/>
  <p:cmAuthor id="175" name="唐可欣" initials="" lastIdx="1" clrIdx="0"/>
  <p:cmAuthor id="176" name="未知的使用者8" initials="" lastIdx="1" clrIdx="0"/>
  <p:cmAuthor id="177" name="不明使用者56" initials="" lastIdx="1" clrIdx="0"/>
  <p:cmAuthor id="178" name="P00035_jeremy" initials="" lastIdx="1" clrIdx="0"/>
  <p:cmAuthor id="179" name="Unknown User7" initials="" lastIdx="1" clrIdx="0"/>
  <p:cmAuthor id="180" name="muzi wei" initials="" lastIdx="1" clrIdx="0"/>
  <p:cmAuthor id="181" name="未知的使用者41" initials="" lastIdx="1" clrIdx="0"/>
  <p:cmAuthor id="182" name="未知的使用者13" initials="" lastIdx="1" clrIdx="0"/>
  <p:cmAuthor id="183" name="djj" initials="" lastIdx="2" clrIdx="0"/>
  <p:cmAuthor id="184" name="未知用户117" initials="" lastIdx="1" clrIdx="2"/>
  <p:cmAuthor id="186" name="未知用户13" initials="" lastIdx="1" clrIdx="0"/>
  <p:cmAuthor id="187" name="不明使用者21" initials="" lastIdx="1" clrIdx="0"/>
  <p:cmAuthor id="188" name="YUMINGNJ" initials="" lastIdx="3" clrIdx="0"/>
  <p:cmAuthor id="189" name="未知的使用者52" initials="" lastIdx="1" clrIdx="1"/>
  <p:cmAuthor id="190" name="未知用户109" initials="" lastIdx="1" clrIdx="1"/>
  <p:cmAuthor id="191" name="Unknown User117" initials="U" lastIdx="10" clrIdx="0"/>
  <p:cmAuthor id="192" name="thomas" initials="" lastIdx="1" clrIdx="49"/>
  <p:cmAuthor id="193" name="未知的使用者3" initials="" lastIdx="7" clrIdx="1"/>
  <p:cmAuthor id="194" name="未知用户14" initials="" lastIdx="1" clrIdx="0"/>
  <p:cmAuthor id="195" name="Unknown User65" initials="U" lastIdx="1" clrIdx="0"/>
  <p:cmAuthor id="196" name="未知用户98" initials="" lastIdx="1" clrIdx="2"/>
  <p:cmAuthor id="198" name="未知用户83" initials="" lastIdx="1" clrIdx="1"/>
  <p:cmAuthor id="199" name="未知用户61" initials="" lastIdx="8" clrIdx="0"/>
  <p:cmAuthor id="200" name="張秀娟" initials="" lastIdx="1" clrIdx="2"/>
  <p:cmAuthor id="201" name="Jason Wang" initials="" lastIdx="1" clrIdx="0"/>
  <p:cmAuthor id="202" name="不明使用者18" initials="" lastIdx="0" clrIdx="1"/>
  <p:cmAuthor id="203" name="未知用户28" initials="未" lastIdx="5" clrIdx="1"/>
  <p:cmAuthor id="204" name="未知的使用者72" initials="" lastIdx="1" clrIdx="0"/>
  <p:cmAuthor id="205" name="未知的使用者48" initials="" lastIdx="1" clrIdx="0"/>
  <p:cmAuthor id="206" name="未知的使用者104" initials="" lastIdx="1" clrIdx="0"/>
  <p:cmAuthor id="207" name="未知用户60" initials="" lastIdx="1" clrIdx="0"/>
  <p:cmAuthor id="208" name="未知的使用者39" initials="未" lastIdx="10" clrIdx="0"/>
  <p:cmAuthor id="209" name="Shawna Strickland" initials="" lastIdx="2" clrIdx="0"/>
  <p:cmAuthor id="210" name="未知的使用者36" initials="" lastIdx="3" clrIdx="1"/>
  <p:cmAuthor id="212" name="Daniel Wuu" initials="" lastIdx="1" clrIdx="0"/>
  <p:cmAuthor id="213" name="未知用户56" initials="" lastIdx="1" clrIdx="0"/>
  <p:cmAuthor id="214" name="未知的使用者14" initials="" lastIdx="2" clrIdx="0"/>
  <p:cmAuthor id="394525608" name="仇怿俊" initials="仇" lastIdx="0" clrIdx="0"/>
  <p:cmAuthor id="394525609" name="mei shuo" initials="mei shuo" lastIdx="1" clrIdx="24"/>
  <p:cmAuthor id="217" name="Ashley Eberenz" initials="" lastIdx="7" clrIdx="1"/>
  <p:cmAuthor id="218" name="不明使用者19" initials="" lastIdx="1" clrIdx="0"/>
  <p:cmAuthor id="219" name="qiantong" initials="" lastIdx="3" clrIdx="1"/>
  <p:cmAuthor id="220" name="未知的使用者74" initials="" lastIdx="1" clrIdx="0"/>
  <p:cmAuthor id="221" name="未知的使用者23" initials="" lastIdx="1" clrIdx="0"/>
  <p:cmAuthor id="222" name="未知的使用者1" initials="" lastIdx="8" clrIdx="0"/>
  <p:cmAuthor id="223" name="116304" initials="" lastIdx="1" clrIdx="1"/>
  <p:cmAuthor id="224" name="未知用户31" initials="未" lastIdx="1" clrIdx="1"/>
  <p:cmAuthor id="225" name="R affer" initials="" lastIdx="1" clrIdx="0"/>
  <p:cmAuthor id="226" name="qihua-DCMS" initials="" lastIdx="0" clrIdx="0"/>
  <p:cmAuthor id="227" name="未知用户55" initials="" lastIdx="1" clrIdx="0"/>
  <p:cmAuthor id="228" name="未知的使用者95" initials="" lastIdx="1" clrIdx="0"/>
  <p:cmAuthor id="230" name="未知的使用者32" initials="" lastIdx="1" clrIdx="0"/>
  <p:cmAuthor id="231" name="未知的使用者49" initials="" lastIdx="1" clrIdx="0"/>
  <p:cmAuthor id="232" name="Unknown User26" initials="U" lastIdx="1" clrIdx="1"/>
  <p:cmAuthor id="233" name="yuexuejun" initials="" lastIdx="3" clrIdx="0"/>
  <p:cmAuthor id="234" name="未知的使用者71" initials="" lastIdx="1" clrIdx="1"/>
  <p:cmAuthor id="235" name="未知的使用者105" initials="" lastIdx="1" clrIdx="0"/>
  <p:cmAuthor id="236" name="Unknown User70" initials="" lastIdx="1" clrIdx="0"/>
  <p:cmAuthor id="237" name="clinchen" initials="" lastIdx="0" clrIdx="1"/>
  <p:cmAuthor id="238" name="未知用户23" initials="" lastIdx="1" clrIdx="0"/>
  <p:cmAuthor id="239" name="hanjuncompany" initials="" lastIdx="1" clrIdx="0"/>
  <p:cmAuthor id="240" name="kathy chen" initials="" lastIdx="3" clrIdx="0"/>
  <p:cmAuthor id="241" name="未知的使用者63" initials="" lastIdx="1" clrIdx="0"/>
  <p:cmAuthor id="1411828" name="刘 毅松" initials="刘" lastIdx="4" clrIdx="47"/>
  <p:cmAuthor id="242" name="未知的使用者64" initials="" lastIdx="3" clrIdx="1"/>
  <p:cmAuthor id="1411829" name="张静_Anua7Nne" initials="authorId_935319063" lastIdx="0" clrIdx="0"/>
  <p:cmAuthor id="243" name="未知的使用者47" initials="" lastIdx="1" clrIdx="0"/>
  <p:cmAuthor id="244" name="未知的使用者60" initials="" lastIdx="8" clrIdx="0"/>
  <p:cmAuthor id="245" name="未知的使用者59" initials="" lastIdx="1" clrIdx="0"/>
  <p:cmAuthor id="246" name="未知的使用者54" initials="" lastIdx="1" clrIdx="0"/>
  <p:cmAuthor id="247" name="未知的使用者66" initials="" lastIdx="8" clrIdx="0"/>
  <p:cmAuthor id="248" name="未知的使用者65" initials="" lastIdx="1" clrIdx="0"/>
  <p:cmAuthor id="249" name="未知的使用者106" initials="" lastIdx="3" clrIdx="1"/>
  <p:cmAuthor id="250" name="未知的使用者107" initials="" lastIdx="1" clrIdx="1"/>
  <p:cmAuthor id="251" name="未知的使用者108" initials="" lastIdx="1" clrIdx="0"/>
  <p:cmAuthor id="252" name="未知的使用者86" initials="" lastIdx="1" clrIdx="0"/>
  <p:cmAuthor id="253" name="未知的使用者116" initials="" lastIdx="1" clrIdx="1"/>
  <p:cmAuthor id="254" name="未知的使用者44" initials="" lastIdx="1" clrIdx="0"/>
  <p:cmAuthor id="255" name="未知的使用者37" initials="" lastIdx="1" clrIdx="0"/>
  <p:cmAuthor id="256" name="未知的使用者126" initials="" lastIdx="1" clrIdx="0"/>
  <p:cmAuthor id="257" name="未知的使用者127" initials="" lastIdx="3" clrIdx="1"/>
  <p:cmAuthor id="258" name="未知的使用者128" initials="" lastIdx="1" clrIdx="1"/>
  <p:cmAuthor id="259" name="未知的使用者124" initials="" lastIdx="1" clrIdx="0"/>
  <p:cmAuthor id="260" name="未知的使用者125" initials="" lastIdx="1" clrIdx="0"/>
  <p:cmAuthor id="261" name="Sara Chen" initials="" lastIdx="1" clrIdx="0"/>
  <p:cmAuthor id="262" name="huang gerrard" initials="" lastIdx="1" clrIdx="0"/>
  <p:cmAuthor id="263" name="未知用户170" initials="" lastIdx="1" clrIdx="0"/>
  <p:cmAuthor id="264" name="未知用户171" initials="" lastIdx="5" clrIdx="1"/>
  <p:cmAuthor id="265" name="未知用户172" initials="" lastIdx="1" clrIdx="1"/>
  <p:cmAuthor id="266" name="未知用户173" initials="" lastIdx="1" clrIdx="0"/>
  <p:cmAuthor id="267" name="未知用户149" initials="" lastIdx="1" clrIdx="0"/>
  <p:cmAuthor id="268" name="未知用户150" initials="" lastIdx="1" clrIdx="0"/>
  <p:cmAuthor id="269" name="未知用户151" initials="" lastIdx="2" clrIdx="0"/>
  <p:cmAuthor id="270" name="未知用户152" initials="" lastIdx="8" clrIdx="0"/>
  <p:cmAuthor id="271" name="未知用户153" initials="" lastIdx="8" clrIdx="0"/>
  <p:cmAuthor id="272" name="未知用户154" initials="" lastIdx="1" clrIdx="0"/>
  <p:cmAuthor id="273" name="未知用户155" initials="" lastIdx="1" clrIdx="0"/>
  <p:cmAuthor id="274" name="未知用户41" initials="" lastIdx="8" clrIdx="0"/>
  <p:cmAuthor id="275" name="未知用户44" initials="" lastIdx="1" clrIdx="0"/>
  <p:cmAuthor id="276" name="未知用户45" initials="" lastIdx="1" clrIdx="0"/>
  <p:cmAuthor id="277" name="未知用户156" initials="" lastIdx="10" clrIdx="0"/>
  <p:cmAuthor id="278" name="未知用户64" initials="" lastIdx="1" clrIdx="0"/>
  <p:cmAuthor id="279" name="未知用户65" initials="" lastIdx="1" clrIdx="0"/>
  <p:cmAuthor id="280" name="未知用户68" initials="" lastIdx="1" clrIdx="0"/>
  <p:cmAuthor id="281" name="未知用户69" initials="" lastIdx="2" clrIdx="0"/>
  <p:cmAuthor id="282" name="未知用户70" initials="" lastIdx="1" clrIdx="1"/>
  <p:cmAuthor id="283" name="未知用户71" initials="" lastIdx="1" clrIdx="0"/>
  <p:cmAuthor id="284" name="未知用户72" initials="" lastIdx="1" clrIdx="0"/>
  <p:cmAuthor id="285" name="未知用户73" initials="" lastIdx="2" clrIdx="0"/>
  <p:cmAuthor id="286" name="未知用户49" initials="" lastIdx="1" clrIdx="0"/>
  <p:cmAuthor id="287" name="未知用户50" initials="" lastIdx="1" clrIdx="0"/>
  <p:cmAuthor id="288" name="未知用户52" initials="" lastIdx="1" clrIdx="0"/>
  <p:cmAuthor id="289" name="MA15" initials="" lastIdx="1" clrIdx="0"/>
  <p:cmAuthor id="290" name="未知用户53" initials="" lastIdx="10" clrIdx="0"/>
  <p:cmAuthor id="291" name="未知用户96" initials="" lastIdx="1" clrIdx="0"/>
  <p:cmAuthor id="292" name="未知用户48" initials="" lastIdx="1" clrIdx="0"/>
  <p:cmAuthor id="293" name="未知用户97" initials="" lastIdx="2" clrIdx="0"/>
  <p:cmAuthor id="294" name="未知用户40" initials="" lastIdx="5" clrIdx="1"/>
  <p:cmAuthor id="295" name="未知用户43" initials="" lastIdx="1" clrIdx="0"/>
  <p:cmAuthor id="296" name="未知用户100" initials="" lastIdx="1" clrIdx="0"/>
  <p:cmAuthor id="297" name="未知用户101" initials="" lastIdx="1" clrIdx="0"/>
  <p:cmAuthor id="353158055" name="韩雨" initials="韩" lastIdx="0" clrIdx="0"/>
  <p:cmAuthor id="298" name="未知用户26" initials="" lastIdx="1" clrIdx="0"/>
  <p:cmAuthor id="299" name="未知用户29" initials="" lastIdx="1" clrIdx="0"/>
  <p:cmAuthor id="300" name="未知用户32" initials="" lastIdx="1" clrIdx="0"/>
  <p:cmAuthor id="301" name="未知用户33" initials="" lastIdx="1" clrIdx="0"/>
  <p:cmAuthor id="303" name="未知用户42" initials="" lastIdx="1" clrIdx="0"/>
  <p:cmAuthor id="304" name="未知的使用者109" initials="" lastIdx="5" clrIdx="1"/>
  <p:cmAuthor id="305" name="未知的使用者122" initials="" lastIdx="1" clrIdx="0"/>
  <p:cmAuthor id="306" name="未知的使用者123" initials="" lastIdx="8" clrIdx="0"/>
  <p:cmAuthor id="67" name="未知用户9" initials="" lastIdx="1" clrIdx="0"/>
  <p:cmAuthor id="88" name="未知用户5" initials="" lastIdx="1" clrIdx="0"/>
  <p:cmAuthor id="124" name="未知用户7" initials="" lastIdx="1" clrIdx="0"/>
  <p:cmAuthor id="149" name="未知用户8" initials="" lastIdx="1" clrIdx="0"/>
  <p:cmAuthor id="2002" name="金宇峰_BfyebuM3" initials="authorId_1008746-10054633" lastIdx="0" clrIdx="0"/>
  <p:cmAuthor id="47245819" name="群智集" initials="群" lastIdx="0" clrIdx="0"/>
  <p:cmAuthor id="47245820" name="郏 鹏" initials="郏" lastIdx="1" clrIdx="16"/>
  <p:cmAuthor id="47245821" name="郏鹏" initials="M" lastIdx="1" clrIdx="17"/>
  <p:cmAuthor id="394525610" name="dengwanting" initials="d" lastIdx="1" clrIdx="50"/>
  <p:cmAuthor id="76" name="xinping liu" initials="xl" lastIdx="5" clrIdx="25"/>
  <p:cmAuthor id="394525611" name="mouse zz" initials="mz" lastIdx="1" clrIdx="54"/>
  <p:cmAuthor id="49" name="曹丽芳" initials="曹" lastIdx="1" clrIdx="48"/>
  <p:cmAuthor id="161" name="未知用户6" initials="" lastIdx="8" clrIdx="0"/>
  <p:cmAuthor id="287643684" name="ma yanru" initials="my" lastIdx="1" clrIdx="25"/>
  <p:cmAuthor id="691587973" name="dell" initials="d" lastIdx="1" clrIdx="59"/>
  <p:cmAuthor id="287643685" name="安 启飞" initials="安" lastIdx="2" clrIdx="37"/>
  <p:cmAuthor id="328" name="xueyan" initials="x" lastIdx="1" clrIdx="327"/>
  <p:cmAuthor id="78" name="何 静" initials="何" lastIdx="1" clrIdx="4"/>
  <p:cmAuthor id="91" name="Zhanwei Xiao(CUC SRD2-HZ-FZ)" initials="Z" lastIdx="0" clrIdx="0"/>
  <p:cmAuthor id="109" name="Ms" initials="M" lastIdx="1" clrIdx="0"/>
  <p:cmAuthor id="120" name="xuqing" initials="x" lastIdx="4" clrIdx="0"/>
  <p:cmAuthor id="330" name="13910" initials="1" lastIdx="8" clrIdx="329"/>
  <p:cmAuthor id="322" name="le" initials="l" lastIdx="2" clrIdx="321"/>
  <p:cmAuthor id="324" name="User" initials="U" lastIdx="1" clrIdx="323"/>
  <p:cmAuthor id="123" name="邢辰凤" initials="邢" lastIdx="45" clrIdx="7"/>
  <p:cmAuthor id="126" name="未知用户46" initials="未" lastIdx="1" clrIdx="1"/>
  <p:cmAuthor id="325" name="lingc" initials="l" lastIdx="1" clrIdx="324"/>
  <p:cmAuthor id="333" name="于书丹" initials="C" lastIdx="1" clrIdx="332"/>
  <p:cmAuthor id="185" name="ztolei@163.com" initials="z" lastIdx="1" clrIdx="50"/>
  <p:cmAuthor id="329" name="mashan@cmhi.cmcc" initials="mashan@cmhi.cmcc" lastIdx="1" clrIdx="328"/>
  <p:cmAuthor id="323" name="renyina" initials="r" lastIdx="1" clrIdx="322"/>
  <p:cmAuthor id="332" name="wangxinran" initials="w" lastIdx="1" clrIdx="331"/>
  <p:cmAuthor id="340" name="zhoupeng" initials="z" lastIdx="5" clrIdx="339"/>
  <p:cmAuthor id="327" name="Cecilia" initials="C" lastIdx="1" clrIdx="326"/>
  <p:cmAuthor id="341" name="Randolph" initials="R" lastIdx="1" clrIdx="340"/>
  <p:cmAuthor id="350" name="Hao Yue" initials="HY" lastIdx="2" clrIdx="349"/>
  <p:cmAuthor id="326" name="Kaiyuan" initials="K" lastIdx="1" clrIdx="325"/>
  <p:cmAuthor id="331" name="liyite" initials="l" lastIdx="1" clrIdx="330"/>
  <p:cmAuthor id="691587974" name="gedawei@hq.cmcc" initials="A" lastIdx="4" clrIdx="350"/>
  <p:cmAuthor id="352" name="suxin" initials="s" lastIdx="1" clrIdx="35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EADA"/>
    <a:srgbClr val="F2DCDB"/>
    <a:srgbClr val="C6D9F1"/>
    <a:srgbClr val="E6E0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3" d="100"/>
          <a:sy n="83" d="100"/>
        </p:scale>
        <p:origin x="800" y="52"/>
      </p:cViewPr>
      <p:guideLst>
        <p:guide orient="horz" pos="1535"/>
        <p:guide pos="287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963"/>
        <p:guide pos="213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1" Type="http://schemas.openxmlformats.org/officeDocument/2006/relationships/commentAuthors" Target="commentAuthors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1275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88900" y="742950"/>
            <a:ext cx="6619800" cy="372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/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1275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 panose="02020603050405020304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</a:fld>
            <a:endParaRPr lang="en-US" sz="1200" b="0" i="0" u="none" strike="noStrike" cap="none">
              <a:solidFill>
                <a:srgbClr val="00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</a:pPr>
            <a:fld id="{B721D71C-0C60-4E6C-B8BA-EFE883F25C77}" type="slidenum">
              <a:rPr lang="en-GB" altLang="en-US" smtClean="0"/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3.wdp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wdp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matchingName="Title and Content">
  <p:cSld name="OBJEC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 panose="020F0502020204030204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943600" y="4192034"/>
            <a:ext cx="2998381" cy="7308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defTabSz="685800"/>
            <a:r>
              <a:rPr lang="en-US" altLang="zh-CN" dirty="0">
                <a:solidFill>
                  <a:prstClr val="black"/>
                </a:solidFill>
              </a:rPr>
              <a:t>   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3" name="TextBox 7"/>
          <p:cNvSpPr txBox="1"/>
          <p:nvPr userDrawn="1"/>
        </p:nvSpPr>
        <p:spPr>
          <a:xfrm>
            <a:off x="8744213" y="4866501"/>
            <a:ext cx="395536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0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369219"/>
            <a:ext cx="7886700" cy="3263504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074664"/>
            <a:ext cx="7886700" cy="994172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792" y="4767560"/>
            <a:ext cx="2056836" cy="273206"/>
          </a:xfrm>
        </p:spPr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810" y="4767560"/>
            <a:ext cx="3086382" cy="273206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8374" y="4767560"/>
            <a:ext cx="2056836" cy="273206"/>
          </a:xfrm>
        </p:spPr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C16907D-A4A2-44E5-BC31-C142205C4D84}" type="datetime1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B5C89BE1-CCAE-4AD8-BE1A-27C96395BE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</p:spPr>
      </p:pic>
      <p:pic>
        <p:nvPicPr>
          <p:cNvPr id="8" name="图片 7" descr="图片包含 文本&#10;&#10;描述已自动生成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90" y="273182"/>
            <a:ext cx="1464360" cy="287267"/>
          </a:xfrm>
          <a:prstGeom prst="rect">
            <a:avLst/>
          </a:prstGeom>
        </p:spPr>
      </p:pic>
      <p:sp>
        <p:nvSpPr>
          <p:cNvPr id="6" name="文本框 5"/>
          <p:cNvSpPr txBox="1"/>
          <p:nvPr userDrawn="1"/>
        </p:nvSpPr>
        <p:spPr>
          <a:xfrm>
            <a:off x="6708387" y="420615"/>
            <a:ext cx="2651069" cy="1835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" dirty="0">
                <a:solidFill>
                  <a:srgbClr val="001F96"/>
                </a:solidFill>
                <a:latin typeface="方正兰亭中黑简体" panose="020B0300000000000000" pitchFamily="34" charset="-122"/>
                <a:ea typeface="方正兰亭中黑简体" panose="020B0300000000000000" pitchFamily="34" charset="-122"/>
              </a:rPr>
              <a:t>中国移动第四届科技周暨战略性新兴产业共创发展大会</a:t>
            </a:r>
            <a:endParaRPr lang="zh-CN" altLang="en-US" sz="600" dirty="0">
              <a:solidFill>
                <a:srgbClr val="001F96"/>
              </a:solidFill>
              <a:latin typeface="方正兰亭中黑简体" panose="020B0300000000000000" pitchFamily="34" charset="-122"/>
              <a:ea typeface="方正兰亭中黑简体" panose="020B0300000000000000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1001" y="192917"/>
            <a:ext cx="1859643" cy="264933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3649266"/>
            <a:ext cx="3980260" cy="149423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14"/>
          <p:cNvPicPr>
            <a:picLocks noChangeAspect="1"/>
          </p:cNvPicPr>
          <p:nvPr userDrawn="1"/>
        </p:nvPicPr>
        <p:blipFill>
          <a:blip r:embed="rId3"/>
          <a:srcRect t="25516" b="34462"/>
          <a:stretch>
            <a:fillRect/>
          </a:stretch>
        </p:blipFill>
        <p:spPr>
          <a:xfrm>
            <a:off x="7909322" y="29766"/>
            <a:ext cx="1234678" cy="3690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 userDrawn="1"/>
        </p:nvSpPr>
        <p:spPr>
          <a:xfrm flipV="1">
            <a:off x="0" y="429816"/>
            <a:ext cx="9144000" cy="13097"/>
          </a:xfrm>
          <a:prstGeom prst="rect">
            <a:avLst/>
          </a:prstGeom>
          <a:gradFill>
            <a:gsLst>
              <a:gs pos="0">
                <a:srgbClr val="0056A7"/>
              </a:gs>
              <a:gs pos="14000">
                <a:schemeClr val="accent1">
                  <a:shade val="67500"/>
                  <a:satMod val="115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2325" strike="noStrike" noProof="1"/>
          </a:p>
        </p:txBody>
      </p:sp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7504310" cy="436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 b="1">
                <a:solidFill>
                  <a:srgbClr val="0B85C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</p:cSld>
  <p:clrMapOvr>
    <a:masterClrMapping/>
  </p:clrMapOvr>
  <p:transition spd="slow"/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939" r="52406"/>
          <a:stretch>
            <a:fillRect/>
          </a:stretch>
        </p:blipFill>
        <p:spPr>
          <a:xfrm>
            <a:off x="0" y="3648756"/>
            <a:ext cx="3980734" cy="1494744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7504310" cy="436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 b="1">
                <a:solidFill>
                  <a:srgbClr val="0B85CF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16" b="34462"/>
          <a:stretch>
            <a:fillRect/>
          </a:stretch>
        </p:blipFill>
        <p:spPr>
          <a:xfrm>
            <a:off x="7909904" y="30142"/>
            <a:ext cx="1234097" cy="369129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V="1">
            <a:off x="0" y="429413"/>
            <a:ext cx="9144000" cy="13500"/>
          </a:xfrm>
          <a:prstGeom prst="rect">
            <a:avLst/>
          </a:prstGeom>
          <a:gradFill>
            <a:gsLst>
              <a:gs pos="0">
                <a:srgbClr val="0056A7"/>
              </a:gs>
              <a:gs pos="14000">
                <a:schemeClr val="accent1">
                  <a:shade val="67500"/>
                  <a:satMod val="115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25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灯片编号占位符 5"/>
          <p:cNvSpPr txBox="1"/>
          <p:nvPr userDrawn="1"/>
        </p:nvSpPr>
        <p:spPr>
          <a:xfrm>
            <a:off x="7086600" y="4869657"/>
            <a:ext cx="2057400" cy="273844"/>
          </a:xfrm>
          <a:prstGeom prst="rect">
            <a:avLst/>
          </a:prstGeom>
        </p:spPr>
        <p:txBody>
          <a:bodyPr lIns="91436" tIns="45717" rIns="91436" bIns="45717"/>
          <a:lstStyle>
            <a:lvl1pPr algn="r">
              <a:defRPr sz="1200"/>
            </a:lvl1pPr>
          </a:lstStyle>
          <a:p>
            <a:pPr marL="0" marR="0" lvl="0" indent="0" algn="r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947D74A-103C-41A7-9377-64A16C6F7B87}" type="slidenum">
              <a:rPr kumimoji="0" lang="zh-CN" altLang="en-US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</a:fld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943600" y="4192034"/>
            <a:ext cx="2998381" cy="7308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defTabSz="685800"/>
            <a:r>
              <a:rPr lang="en-US" altLang="zh-CN" dirty="0">
                <a:solidFill>
                  <a:prstClr val="black"/>
                </a:solidFill>
              </a:rPr>
              <a:t>   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3" name="TextBox 7"/>
          <p:cNvSpPr txBox="1"/>
          <p:nvPr userDrawn="1"/>
        </p:nvSpPr>
        <p:spPr>
          <a:xfrm>
            <a:off x="8744213" y="4866501"/>
            <a:ext cx="395536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0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空白">
    <p:bg>
      <p:bgPr>
        <a:blipFill rotWithShape="1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257300" y="137077"/>
            <a:ext cx="7886700" cy="993775"/>
          </a:xfrm>
          <a:prstGeom prst="rect">
            <a:avLst/>
          </a:prstGeom>
        </p:spPr>
        <p:txBody>
          <a:bodyPr lIns="91436" tIns="45718" rIns="91436" bIns="45718"/>
          <a:lstStyle>
            <a:lvl1pPr algn="r">
              <a:defRPr sz="2200" b="1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5035"/>
          </a:xfrm>
          <a:prstGeom prst="rect">
            <a:avLst/>
          </a:prstGeom>
        </p:spPr>
        <p:txBody>
          <a:bodyPr vert="horz" wrap="square" lIns="91436" tIns="45718" rIns="91436" bIns="45718" numCol="1" anchor="t" anchorCtr="0" compatLnSpc="1"/>
          <a:lstStyle>
            <a:lvl1pPr>
              <a:defRPr>
                <a:solidFill>
                  <a:srgbClr val="000000"/>
                </a:solidFill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5035"/>
          </a:xfrm>
          <a:prstGeom prst="rect">
            <a:avLst/>
          </a:prstGeom>
        </p:spPr>
        <p:txBody>
          <a:bodyPr vert="horz" wrap="square" lIns="91436" tIns="45718" rIns="91436" bIns="45718" numCol="1" anchor="t" anchorCtr="0" compatLnSpc="1"/>
          <a:lstStyle>
            <a:lvl1pPr>
              <a:defRPr>
                <a:solidFill>
                  <a:srgbClr val="000000"/>
                </a:solidFill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5145194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85800" y="297357"/>
            <a:ext cx="6115050" cy="4585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1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685800" y="1001384"/>
            <a:ext cx="7772400" cy="342937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35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447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单击此处编辑内容</a:t>
            </a:r>
            <a:endParaRPr lang="zh-CN" altLang="en-US" dirty="0"/>
          </a:p>
        </p:txBody>
      </p:sp>
      <p:pic>
        <p:nvPicPr>
          <p:cNvPr id="4" name="图片 3"/>
          <p:cNvPicPr/>
          <p:nvPr userDrawn="1"/>
        </p:nvPicPr>
        <p:blipFill>
          <a:blip r:embed="rId4" cstate="email"/>
          <a:stretch>
            <a:fillRect/>
          </a:stretch>
        </p:blipFill>
        <p:spPr>
          <a:xfrm>
            <a:off x="7703983" y="-14279"/>
            <a:ext cx="1440000" cy="108011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 userDrawn="1"/>
        </p:nvSpPr>
        <p:spPr>
          <a:xfrm>
            <a:off x="6934200" y="4683539"/>
            <a:ext cx="2057400" cy="273934"/>
          </a:xfrm>
          <a:prstGeom prst="rect">
            <a:avLst/>
          </a:prstGeom>
        </p:spPr>
        <p:txBody>
          <a:bodyPr vert="horz" lIns="68590" tIns="34294" rIns="68590" bIns="34294" rtlCol="0" anchor="ctr"/>
          <a:lstStyle>
            <a:lvl1pPr algn="r">
              <a:defRPr sz="900">
                <a:solidFill>
                  <a:schemeClr val="tx1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fld id="{989A68CE-9FA7-456D-BE34-4C018B9CB8B8}" type="slidenum">
              <a:rPr lang="zh-CN" altLang="en-US" sz="675" smtClean="0"/>
            </a:fld>
            <a:endParaRPr lang="zh-CN" altLang="en-US" sz="675" dirty="0"/>
          </a:p>
        </p:txBody>
      </p:sp>
      <p:pic>
        <p:nvPicPr>
          <p:cNvPr id="7" name="图片 6"/>
          <p:cNvPicPr/>
          <p:nvPr userDrawn="1"/>
        </p:nvPicPr>
        <p:blipFill>
          <a:blip r:embed="rId5" cstate="email"/>
          <a:stretch>
            <a:fillRect/>
          </a:stretch>
        </p:blipFill>
        <p:spPr>
          <a:xfrm>
            <a:off x="88859" y="4550857"/>
            <a:ext cx="720000" cy="540056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4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3" Type="http://schemas.openxmlformats.org/officeDocument/2006/relationships/theme" Target="../theme/theme2.xml"/><Relationship Id="rId12" Type="http://schemas.openxmlformats.org/officeDocument/2006/relationships/image" Target="../media/image3.wdp"/><Relationship Id="rId11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6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 panose="020F0502020204030204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 panose="020B0604020202020204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–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21" name="Google Shape;21;p3"/>
          <p:cNvSpPr txBox="1"/>
          <p:nvPr/>
        </p:nvSpPr>
        <p:spPr>
          <a:xfrm>
            <a:off x="4086225" y="2478087"/>
            <a:ext cx="974700" cy="2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 panose="020B0604020202020204"/>
              <a:buNone/>
            </a:pPr>
            <a:r>
              <a:rPr lang="en-US" sz="1000" b="0" i="0" u="none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© 3GPP 2012</a:t>
            </a:r>
            <a:endParaRPr lang="en-US" sz="1000" b="0" i="0" u="none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7"/>
          <a:srcRect/>
          <a:stretch>
            <a:fillRect/>
          </a:stretch>
        </p:blipFill>
        <p:spPr>
          <a:xfrm>
            <a:off x="8162925" y="115887"/>
            <a:ext cx="733425" cy="427037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8308975" y="4773612"/>
            <a:ext cx="609600" cy="3144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 panose="020B0604020202020204"/>
              <a:buNone/>
            </a:pPr>
            <a:fld id="{00000000-1234-1234-1234-123412341234}" type="slidenum">
              <a:rPr lang="en-US" sz="1000" b="1" i="0" u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</a:fld>
            <a:endParaRPr sz="1000" b="1" i="0" u="none">
              <a:solidFill>
                <a:schemeClr val="dk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 i="0" u="none">
              <a:solidFill>
                <a:schemeClr val="dk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hf sldNum="0" hdr="0" ftr="0" dt="0"/>
  <p:txStyles>
    <p:titleStyle>
      <a:lvl1pPr algn="l" defTabSz="685165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165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None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339850" y="1898650"/>
            <a:ext cx="678561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/>
          <a:lstStyle/>
          <a:p>
            <a:pPr algn="ctr">
              <a:defRPr/>
            </a:pPr>
            <a:r>
              <a:rPr lang="en-US" sz="2400" b="1" dirty="0">
                <a:solidFill>
                  <a:srgbClr val="FF0000"/>
                </a:solidFill>
                <a:latin typeface="+mj-lt"/>
                <a:ea typeface="MS PGothic" panose="020B0600070205080204" charset="-128"/>
              </a:rPr>
              <a:t>Discussion on AI agent definition</a:t>
            </a:r>
            <a:endParaRPr lang="en-US" sz="2400" b="1" dirty="0">
              <a:solidFill>
                <a:srgbClr val="FF0000"/>
              </a:solidFill>
              <a:latin typeface="+mj-lt"/>
              <a:ea typeface="MS PGothic" panose="020B0600070205080204" charset="-128"/>
            </a:endParaRPr>
          </a:p>
        </p:txBody>
      </p:sp>
      <p:sp>
        <p:nvSpPr>
          <p:cNvPr id="6150" name="AutoShape 14"/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1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/>
          <p:cNvSpPr>
            <a:spLocks noChangeArrowheads="1"/>
          </p:cNvSpPr>
          <p:nvPr/>
        </p:nvSpPr>
        <p:spPr bwMode="auto">
          <a:xfrm>
            <a:off x="7515224" y="4927600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1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>
                <a:latin typeface="Arial" panose="020B0604020202020204" pitchFamily="34" charset="0"/>
              </a:rPr>
              <a:t>© 3GPP 2024</a:t>
            </a:r>
            <a:endParaRPr lang="en-GB" altLang="en-US" sz="800">
              <a:latin typeface="Arial" panose="020B0604020202020204" pitchFamily="34" charset="0"/>
            </a:endParaRPr>
          </a:p>
        </p:txBody>
      </p:sp>
      <p:sp>
        <p:nvSpPr>
          <p:cNvPr id="6152" name="TextBox 8"/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1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83820" y="570230"/>
            <a:ext cx="9003665" cy="39820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eaLnBrk="1" fontAlgn="auto" latinLnBrk="0" hangingPunct="1">
              <a:lnSpc>
                <a:spcPct val="120000"/>
              </a:lnSpc>
              <a:buNone/>
            </a:pP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AI Agent: capable of interpreting intents, </a:t>
            </a:r>
            <a:r>
              <a:rPr lang="en-US" altLang="zh-CN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sense and </a:t>
            </a: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interacting with environments, </a:t>
            </a:r>
            <a:r>
              <a:rPr lang="en-US" altLang="zh-CN" strike="sngStrike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accessing contextual information, </a:t>
            </a: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sophisticated reasoning, memorizing, </a:t>
            </a:r>
            <a:r>
              <a:rPr lang="en-US" altLang="zh-CN" strike="sngStrike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self-reflection, </a:t>
            </a: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self-learning, </a:t>
            </a:r>
            <a:r>
              <a:rPr lang="en-US" altLang="zh-CN" strike="sngStrike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utilizing tools, </a:t>
            </a: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making decisions, </a:t>
            </a:r>
            <a:r>
              <a:rPr lang="en-US" altLang="zh-CN" strike="sngStrike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planning,</a:t>
            </a: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and </a:t>
            </a:r>
            <a:r>
              <a:rPr lang="en-US" altLang="zh-CN" strike="sngStrike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taking actions</a:t>
            </a: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autonomously </a:t>
            </a:r>
            <a:r>
              <a:rPr lang="en-US" altLang="zh-CN" strike="sngStrike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to </a:t>
            </a: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execute multi-step tasks</a:t>
            </a:r>
            <a:r>
              <a:rPr lang="en-US" altLang="zh-CN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with tools</a:t>
            </a: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independently or in collaboration with other AI Agents.</a:t>
            </a:r>
            <a:endParaRPr lang="en-US" altLang="zh-CN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marL="0" indent="0" eaLnBrk="1" fontAlgn="auto" latinLnBrk="0" hangingPunct="1">
              <a:lnSpc>
                <a:spcPct val="120000"/>
              </a:lnSpc>
              <a:buNone/>
            </a:pPr>
            <a:endParaRPr lang="en-US" altLang="zh-CN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marL="0" indent="0" eaLnBrk="1" fontAlgn="auto" latinLnBrk="0" hangingPunct="1">
              <a:lnSpc>
                <a:spcPct val="120000"/>
              </a:lnSpc>
              <a:buNone/>
            </a:pP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AI Agent: capable of interpreting inten</a:t>
            </a:r>
            <a:r>
              <a:rPr lang="en-US" altLang="zh-CN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ts, sense and interacting with environments, sophisticated reasoning, memorizing, self-learning, making decisions, and autonomously execute multi-step tasks with tools inde</a:t>
            </a: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pendently or in collaboration with other AI Agents.</a:t>
            </a:r>
            <a:endParaRPr lang="en-US" altLang="zh-CN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marL="0" indent="0" eaLnBrk="1" fontAlgn="auto" latinLnBrk="0" hangingPunct="1">
              <a:lnSpc>
                <a:spcPct val="120000"/>
              </a:lnSpc>
              <a:buNone/>
            </a:pPr>
            <a:endParaRPr lang="en-US" altLang="zh-CN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marL="457200" lvl="1" indent="0" eaLnBrk="1" fontAlgn="auto" latinLnBrk="0" hangingPunct="1">
              <a:lnSpc>
                <a:spcPct val="120000"/>
              </a:lnSpc>
              <a:buNone/>
            </a:pP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Note 1: Depending on the use case, AI Agents can have all or a subset of the capabilities listed above to provide different service.</a:t>
            </a:r>
            <a:endParaRPr lang="en-US" altLang="zh-CN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marL="457200" lvl="1" indent="0" eaLnBrk="1" fontAlgn="auto" latinLnBrk="0" hangingPunct="1">
              <a:lnSpc>
                <a:spcPct val="120000"/>
              </a:lnSpc>
              <a:buNone/>
            </a:pP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Note 2: AI Agent can reside in an end device or trusted 3rd party application server or in the 3GPP network.</a:t>
            </a:r>
            <a:endParaRPr lang="en-US" altLang="zh-CN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marL="457200" lvl="1" indent="0" eaLnBrk="1" fontAlgn="auto" latinLnBrk="0" hangingPunct="1">
              <a:lnSpc>
                <a:spcPct val="120000"/>
              </a:lnSpc>
              <a:buNone/>
            </a:pP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Editor’s Note: This definition could be updated as the study goes on to align with the potential new understand of AI agent.</a:t>
            </a:r>
            <a:endParaRPr lang="en-US" altLang="zh-CN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marL="0" indent="0" eaLnBrk="1" fontAlgn="auto" latinLnBrk="0" hangingPunct="1">
              <a:lnSpc>
                <a:spcPct val="150000"/>
              </a:lnSpc>
              <a:buNone/>
            </a:pPr>
            <a:endParaRPr lang="en-US" altLang="zh-CN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4490" y="170815"/>
            <a:ext cx="73907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Proposed AI agent definition</a:t>
            </a:r>
            <a:endParaRPr lang="en-US" altLang="zh-CN" sz="2000" b="1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820" y="3968750"/>
            <a:ext cx="8945880" cy="11747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0" eaLnBrk="1" fontAlgn="auto" latinLnBrk="0" hangingPunct="1">
              <a:lnSpc>
                <a:spcPct val="120000"/>
              </a:lnSpc>
              <a:buNone/>
            </a:pPr>
            <a:r>
              <a:rPr lang="zh-CN" altLang="en-US" sz="1000" b="1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ISO/IEC</a:t>
            </a:r>
            <a:r>
              <a:rPr lang="en-US" altLang="zh-CN" sz="1000" b="1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zh-CN" altLang="en-US" sz="1000" b="1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22989</a:t>
            </a:r>
            <a:r>
              <a:rPr lang="en-US" altLang="zh-CN" sz="1000" b="1" baseline="300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[1]</a:t>
            </a:r>
            <a:r>
              <a:rPr lang="en-US" altLang="zh-CN" sz="1000" b="1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: </a:t>
            </a:r>
            <a:r>
              <a:rPr lang="en-US" altLang="zh-CN" sz="10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Al Agent: automated (3.1.7) entity that </a:t>
            </a:r>
            <a:r>
              <a:rPr lang="en-US" altLang="zh-CN" sz="1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senses and responds to its environment</a:t>
            </a:r>
            <a:r>
              <a:rPr lang="en-US" altLang="zh-CN" sz="10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and </a:t>
            </a:r>
            <a:r>
              <a:rPr lang="en-US" altLang="zh-CN" sz="1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takes actions</a:t>
            </a:r>
            <a:r>
              <a:rPr lang="en-US" altLang="zh-CN" sz="10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to achieve its goals.</a:t>
            </a:r>
            <a:endParaRPr lang="en-US" altLang="zh-CN" sz="1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eaLnBrk="1" fontAlgn="auto" latinLnBrk="0" hangingPunct="1">
              <a:lnSpc>
                <a:spcPct val="120000"/>
              </a:lnSpc>
              <a:buNone/>
            </a:pPr>
            <a:r>
              <a:rPr lang="en-US" altLang="zh-CN" sz="1000" b="1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ETSI ENI</a:t>
            </a:r>
            <a:r>
              <a:rPr lang="en-US" altLang="zh-CN" sz="1000" b="1" baseline="300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[3]</a:t>
            </a:r>
            <a:r>
              <a:rPr lang="en-US" altLang="zh-CN" sz="1000" b="1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: </a:t>
            </a:r>
            <a:r>
              <a:rPr lang="en-US" altLang="zh-CN" sz="10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An Al Agent is defined as an autonomous system that can </a:t>
            </a:r>
            <a:r>
              <a:rPr lang="en-US" altLang="zh-CN" sz="1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interact with its environment</a:t>
            </a:r>
            <a:r>
              <a:rPr lang="en-US" altLang="zh-CN" sz="10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to collect data,</a:t>
            </a:r>
            <a:r>
              <a:rPr lang="en-US" altLang="zh-CN" sz="1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learn</a:t>
            </a:r>
            <a:r>
              <a:rPr lang="en-US" altLang="zh-CN" sz="10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from the past experiences and subsequently use these to improve its </a:t>
            </a:r>
            <a:r>
              <a:rPr lang="en-US" altLang="zh-CN" sz="1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decision-makin</a:t>
            </a:r>
            <a:r>
              <a:rPr lang="en-US" altLang="zh-CN" sz="10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g capability in order to perform specific tasks.</a:t>
            </a:r>
            <a:endParaRPr lang="en-US" altLang="zh-CN" sz="1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eaLnBrk="1" fontAlgn="auto" latinLnBrk="0" hangingPunct="1">
              <a:lnSpc>
                <a:spcPct val="120000"/>
              </a:lnSpc>
              <a:buNone/>
            </a:pPr>
            <a:r>
              <a:rPr lang="en-US" altLang="zh-CN" sz="1000" b="1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TM Forum</a:t>
            </a:r>
            <a:r>
              <a:rPr lang="en-US" altLang="zh-CN" sz="1000" b="1" baseline="300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[2]</a:t>
            </a:r>
            <a:r>
              <a:rPr lang="en-US" altLang="zh-CN" sz="1000" b="1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: </a:t>
            </a:r>
            <a:r>
              <a:rPr lang="en-US" altLang="zh-CN" sz="10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Agent is a system with </a:t>
            </a:r>
            <a:r>
              <a:rPr lang="en-US" altLang="zh-CN" sz="1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complex reasoning</a:t>
            </a:r>
            <a:r>
              <a:rPr lang="en-US" altLang="zh-CN" sz="10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ability, </a:t>
            </a:r>
            <a:r>
              <a:rPr lang="en-US" altLang="zh-CN" sz="1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memory</a:t>
            </a:r>
            <a:r>
              <a:rPr lang="en-US" altLang="zh-CN" sz="10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, and means of </a:t>
            </a:r>
            <a:r>
              <a:rPr lang="en-US" altLang="zh-CN" sz="1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executing</a:t>
            </a:r>
            <a:r>
              <a:rPr lang="en-US" altLang="zh-CN" sz="10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tasks. </a:t>
            </a:r>
            <a:r>
              <a:rPr lang="en-US" altLang="zh-CN" sz="1000" b="1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Al agent in telecommunication </a:t>
            </a:r>
            <a:r>
              <a:rPr lang="en-US" altLang="zh-CN" sz="10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has the characteristics of autonomous </a:t>
            </a:r>
            <a:r>
              <a:rPr lang="en-US" altLang="zh-CN" sz="1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perception</a:t>
            </a:r>
            <a:r>
              <a:rPr lang="en-US" altLang="zh-CN" sz="10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of network operation status, high-precision mining of production and operation data, reliable collaborative interaction, personalized service to users, autonomous </a:t>
            </a:r>
            <a:r>
              <a:rPr lang="en-US" altLang="zh-CN" sz="1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decision-making</a:t>
            </a:r>
            <a:r>
              <a:rPr lang="en-US" altLang="zh-CN" sz="10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and </a:t>
            </a:r>
            <a:r>
              <a:rPr lang="en-US" altLang="zh-CN" sz="1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execution</a:t>
            </a:r>
            <a:r>
              <a:rPr lang="en-US" altLang="zh-CN" sz="10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of network instructions, automatic orchestration of plans or instructions, etc.</a:t>
            </a:r>
            <a:endParaRPr lang="en-US" altLang="zh-CN" sz="1000" dirty="0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1371502" y="2301631"/>
            <a:ext cx="6400800" cy="1314450"/>
          </a:xfrm>
        </p:spPr>
        <p:txBody>
          <a:bodyPr/>
          <a:p>
            <a:r>
              <a:rPr lang="en-US" altLang="zh-CN"/>
              <a:t>Thank you</a:t>
            </a:r>
            <a:endParaRPr lang="en-US" altLang="zh-CN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0_主题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1905</Words>
  <Application>WPS 演示</Application>
  <PresentationFormat>On-screen Show (16:9)</PresentationFormat>
  <Paragraphs>21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9" baseType="lpstr">
      <vt:lpstr>Arial</vt:lpstr>
      <vt:lpstr>宋体</vt:lpstr>
      <vt:lpstr>Wingdings</vt:lpstr>
      <vt:lpstr>Arial</vt:lpstr>
      <vt:lpstr>Calibri</vt:lpstr>
      <vt:lpstr>黑体</vt:lpstr>
      <vt:lpstr>微软雅黑</vt:lpstr>
      <vt:lpstr>方正黑体简体</vt:lpstr>
      <vt:lpstr>Arial Unicode MS</vt:lpstr>
      <vt:lpstr>方正兰亭中黑简体</vt:lpstr>
      <vt:lpstr>Times New Roman</vt:lpstr>
      <vt:lpstr>MS PGothic</vt:lpstr>
      <vt:lpstr>Calibri</vt:lpstr>
      <vt:lpstr>Times New Roman</vt:lpstr>
      <vt:lpstr>Office Theme</vt:lpstr>
      <vt:lpstr>10_主题2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Edward Hall</dc:creator>
  <cp:lastModifiedBy>Xiaonan-CMCC</cp:lastModifiedBy>
  <cp:revision>504</cp:revision>
  <dcterms:created xsi:type="dcterms:W3CDTF">2024-02-22T01:53:00Z</dcterms:created>
  <dcterms:modified xsi:type="dcterms:W3CDTF">2025-02-19T08:21:40Z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0x01010055A05E76B664164F9F76E63E6D6BE6ED</vt:lpwstr>
  </property>
  <property fmtid="{D5CDD505-2E9C-101B-9397-08002B2CF9AE}" pid="4" name="_dlc_DocIdItemGuid">
    <vt:lpwstr>bf8ccb55-c58e-4b20-9ccc-1b6ab74b5070</vt:lpwstr>
  </property>
  <property fmtid="{D5CDD505-2E9C-101B-9397-08002B2CF9AE}" pid="5" name="ICV">
    <vt:lpwstr>E2FD7F662F51472C9C6EDBB273C66217_13</vt:lpwstr>
  </property>
  <property fmtid="{D5CDD505-2E9C-101B-9397-08002B2CF9AE}" pid="6" name="KSOProductBuildVer">
    <vt:lpwstr>2052-12.8.2.18205</vt:lpwstr>
  </property>
</Properties>
</file>