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6"/>
  </p:notesMasterIdLst>
  <p:handoutMasterIdLst>
    <p:handoutMasterId r:id="rId7"/>
  </p:handoutMasterIdLst>
  <p:sldIdLst>
    <p:sldId id="261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F7DA3F1-AF04-097A-90B1-0DCE82F331C3}" name="Apple" initials="MM" userId="Appl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5FE55A-6D50-40AD-99AB-B6F2C1277CD1}" v="41" dt="2025-02-18T05:42:34.6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95" autoAdjust="0"/>
    <p:restoredTop sz="96301" autoAdjust="0"/>
  </p:normalViewPr>
  <p:slideViewPr>
    <p:cSldViewPr snapToGrid="0">
      <p:cViewPr varScale="1">
        <p:scale>
          <a:sx n="77" d="100"/>
          <a:sy n="77" d="100"/>
        </p:scale>
        <p:origin x="556" y="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esco Pica" userId="ecd2054f-1594-4d2a-820b-99ad58711ae0" providerId="ADAL" clId="{7B5FE55A-6D50-40AD-99AB-B6F2C1277CD1}"/>
    <pc:docChg chg="undo redo custSel modSld modMainMaster">
      <pc:chgData name="Francesco Pica" userId="ecd2054f-1594-4d2a-820b-99ad58711ae0" providerId="ADAL" clId="{7B5FE55A-6D50-40AD-99AB-B6F2C1277CD1}" dt="2025-02-18T05:43:02.710" v="838" actId="20577"/>
      <pc:docMkLst>
        <pc:docMk/>
      </pc:docMkLst>
      <pc:sldChg chg="addSp delSp modSp mod">
        <pc:chgData name="Francesco Pica" userId="ecd2054f-1594-4d2a-820b-99ad58711ae0" providerId="ADAL" clId="{7B5FE55A-6D50-40AD-99AB-B6F2C1277CD1}" dt="2025-02-18T05:43:02.710" v="838" actId="20577"/>
        <pc:sldMkLst>
          <pc:docMk/>
          <pc:sldMk cId="2452962976" sldId="261"/>
        </pc:sldMkLst>
        <pc:spChg chg="mod">
          <ac:chgData name="Francesco Pica" userId="ecd2054f-1594-4d2a-820b-99ad58711ae0" providerId="ADAL" clId="{7B5FE55A-6D50-40AD-99AB-B6F2C1277CD1}" dt="2025-02-18T05:43:02.710" v="838" actId="20577"/>
          <ac:spMkLst>
            <pc:docMk/>
            <pc:sldMk cId="2452962976" sldId="261"/>
            <ac:spMk id="3" creationId="{F21CC08D-219A-15BC-12FC-150BAF2D436C}"/>
          </ac:spMkLst>
        </pc:spChg>
        <pc:spChg chg="del mod">
          <ac:chgData name="Francesco Pica" userId="ecd2054f-1594-4d2a-820b-99ad58711ae0" providerId="ADAL" clId="{7B5FE55A-6D50-40AD-99AB-B6F2C1277CD1}" dt="2025-02-17T16:51:50.585" v="326" actId="478"/>
          <ac:spMkLst>
            <pc:docMk/>
            <pc:sldMk cId="2452962976" sldId="261"/>
            <ac:spMk id="4" creationId="{5F6E44F3-BD33-8F9B-03FA-09810AEBAE36}"/>
          </ac:spMkLst>
        </pc:spChg>
        <pc:spChg chg="add">
          <ac:chgData name="Francesco Pica" userId="ecd2054f-1594-4d2a-820b-99ad58711ae0" providerId="ADAL" clId="{7B5FE55A-6D50-40AD-99AB-B6F2C1277CD1}" dt="2025-02-17T16:36:20.136" v="204"/>
          <ac:spMkLst>
            <pc:docMk/>
            <pc:sldMk cId="2452962976" sldId="261"/>
            <ac:spMk id="5" creationId="{8518CC18-0DB9-55F9-5176-4FB58972D2F1}"/>
          </ac:spMkLst>
        </pc:spChg>
        <pc:spChg chg="add mod">
          <ac:chgData name="Francesco Pica" userId="ecd2054f-1594-4d2a-820b-99ad58711ae0" providerId="ADAL" clId="{7B5FE55A-6D50-40AD-99AB-B6F2C1277CD1}" dt="2025-02-18T05:42:34.690" v="832" actId="1076"/>
          <ac:spMkLst>
            <pc:docMk/>
            <pc:sldMk cId="2452962976" sldId="261"/>
            <ac:spMk id="6" creationId="{6F6F2C96-7DD9-60AD-8EB5-0E481ECF07DF}"/>
          </ac:spMkLst>
        </pc:spChg>
      </pc:sldChg>
      <pc:sldMasterChg chg="modSp mod">
        <pc:chgData name="Francesco Pica" userId="ecd2054f-1594-4d2a-820b-99ad58711ae0" providerId="ADAL" clId="{7B5FE55A-6D50-40AD-99AB-B6F2C1277CD1}" dt="2025-02-17T14:18:46.305" v="1" actId="20577"/>
        <pc:sldMasterMkLst>
          <pc:docMk/>
          <pc:sldMasterMk cId="0" sldId="2147485146"/>
        </pc:sldMasterMkLst>
        <pc:spChg chg="mod">
          <ac:chgData name="Francesco Pica" userId="ecd2054f-1594-4d2a-820b-99ad58711ae0" providerId="ADAL" clId="{7B5FE55A-6D50-40AD-99AB-B6F2C1277CD1}" dt="2025-02-17T14:18:46.305" v="1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0028" y="365125"/>
            <a:ext cx="1113845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0028" y="1825625"/>
            <a:ext cx="1113845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1846" y="406677"/>
            <a:ext cx="1098345" cy="638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7708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noProof="0" dirty="0">
                <a:latin typeface="Arial "/>
              </a:rPr>
              <a:t>3GPP TSG-SA WG1 Meeting #109</a:t>
            </a:r>
          </a:p>
          <a:p>
            <a:pPr eaLnBrk="1" hangingPunct="1">
              <a:defRPr/>
            </a:pPr>
            <a:r>
              <a:rPr lang="en-GB" altLang="en-US" sz="1200" b="1" noProof="0" dirty="0">
                <a:latin typeface="Arial "/>
              </a:rPr>
              <a:t>Athens, Greece, 17 – 21 February 2025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637558" y="37345"/>
            <a:ext cx="15260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800" b="1" dirty="0">
                <a:latin typeface="Arial "/>
              </a:rPr>
              <a:t>S1-250373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3F79B-5879-387A-E5AA-EF65BB1B7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228" y="365125"/>
            <a:ext cx="11138450" cy="1325563"/>
          </a:xfrm>
        </p:spPr>
        <p:txBody>
          <a:bodyPr/>
          <a:lstStyle/>
          <a:p>
            <a:r>
              <a:rPr lang="fi-FI" sz="4000"/>
              <a:t>Terminology guidance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1CC08D-219A-15BC-12FC-150BAF2D43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No need fo</a:t>
            </a:r>
            <a:r>
              <a:rPr lang="en-GB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 definitions, at this stage</a:t>
            </a:r>
          </a:p>
          <a:p>
            <a:pPr lvl="1"/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We can work on definitions later, in alignment with stage-2/3</a:t>
            </a:r>
          </a:p>
          <a:p>
            <a:r>
              <a:rPr lang="en-GB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Terms / Expressions that can be used in the TR: </a:t>
            </a:r>
          </a:p>
          <a:p>
            <a:pPr lvl="1"/>
            <a:r>
              <a:rPr lang="en-GB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6G</a:t>
            </a:r>
          </a:p>
          <a:p>
            <a:pPr lvl="1"/>
            <a:r>
              <a:rPr lang="en-GB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6G system</a:t>
            </a:r>
          </a:p>
          <a:p>
            <a:pPr lvl="1"/>
            <a:r>
              <a:rPr lang="en-GB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6G network</a:t>
            </a:r>
            <a:endParaRPr lang="en-GB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en-GB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GB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ore network</a:t>
            </a:r>
            <a:r>
              <a:rPr lang="en-GB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/CN</a:t>
            </a:r>
            <a:r>
              <a:rPr lang="en-GB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of the 6G system</a:t>
            </a:r>
            <a:endParaRPr lang="en-GB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2"/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Or </a:t>
            </a:r>
            <a:r>
              <a:rPr lang="en-GB" sz="1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6G system shall support “</a:t>
            </a:r>
            <a:r>
              <a:rPr lang="en-GB" sz="16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blablabla</a:t>
            </a:r>
            <a:r>
              <a:rPr lang="en-GB" sz="1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in the core network/CN…</a:t>
            </a:r>
            <a:endParaRPr lang="en-GB" sz="16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en-GB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en-GB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adio access network/RAN </a:t>
            </a: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(*) </a:t>
            </a:r>
            <a:r>
              <a:rPr lang="en-GB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of the 6G system</a:t>
            </a: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1143000" marR="0" lvl="2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Or </a:t>
            </a:r>
            <a:r>
              <a:rPr kumimoji="0" lang="en-GB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6G system shall support “</a:t>
            </a:r>
            <a:r>
              <a:rPr kumimoji="0" lang="en-GB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blablabla</a:t>
            </a:r>
            <a:r>
              <a:rPr kumimoji="0" lang="en-GB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” in the </a:t>
            </a:r>
            <a:r>
              <a:rPr lang="en-GB" sz="1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r</a:t>
            </a:r>
            <a:r>
              <a:rPr lang="en-GB" sz="1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adio access network/RAN</a:t>
            </a: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….. </a:t>
            </a:r>
          </a:p>
          <a:p>
            <a:pPr marL="1143000" marR="0" lvl="2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1"/>
            <a:r>
              <a:rPr lang="en-GB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6G radio access network / RAN </a:t>
            </a: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(*) or </a:t>
            </a:r>
            <a:r>
              <a:rPr lang="en-GB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6G </a:t>
            </a:r>
            <a:r>
              <a:rPr lang="en-GB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c</a:t>
            </a:r>
            <a:r>
              <a:rPr lang="en-GB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ore </a:t>
            </a:r>
            <a:r>
              <a:rPr lang="en-GB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en-GB" sz="16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etwork / CN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600" u="sng" dirty="0">
                <a:latin typeface="Times New Roman" panose="02020603050405020304" pitchFamily="18" charset="0"/>
                <a:ea typeface="Times New Roman" panose="02020603050405020304" pitchFamily="18" charset="0"/>
              </a:rPr>
              <a:t>accompanied by </a:t>
            </a:r>
            <a:r>
              <a:rPr lang="en-US" sz="1600" u="sng">
                <a:latin typeface="Times New Roman" panose="02020603050405020304" pitchFamily="18" charset="0"/>
                <a:ea typeface="Times New Roman" panose="02020603050405020304" pitchFamily="18" charset="0"/>
              </a:rPr>
              <a:t>a Note</a:t>
            </a:r>
            <a:r>
              <a:rPr lang="en-US" sz="160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en-US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/>
          </a:p>
          <a:p>
            <a:pPr marL="914400" marR="0" lvl="2" indent="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kumimoji="0" lang="en-US" sz="16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14400" marR="0" lvl="2" indent="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sz="1600" noProof="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*)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can also use “access network” to include also fixed AN, as needed</a:t>
            </a:r>
            <a:endParaRPr kumimoji="0" lang="en-GB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6F6F2C96-7DD9-60AD-8EB5-0E481ECF07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4780" y="5371466"/>
            <a:ext cx="972894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200" b="0" i="1" u="sng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Note: the above term does not imply any architectural assumption, e.g. whether 6G CN/RAN is a new or evolved CN/RAN (compared to 5G). </a:t>
            </a:r>
            <a:endParaRPr kumimoji="0" lang="en-GB" altLang="zh-CN" sz="2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96297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679a257e-872f-4c98-9e8a-0a9c104f72cd"/>
    <ds:schemaRef ds:uri="280d8efa-eff2-4910-88d2-79ca146720c4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www.w3.org/2000/xmlns/"/>
    <ds:schemaRef ds:uri="http://schemas.microsoft.com/office/infopath/2007/PartnerControl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83bcef13-7cac-433f-ba1d-47a323951816}" enabled="1" method="Privileged" siteId="{a7687ede-7a6b-4ef6-bace-642f677fbe31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10891</TotalTime>
  <Words>155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</vt:lpstr>
      <vt:lpstr>Calibri</vt:lpstr>
      <vt:lpstr>Calibri Light</vt:lpstr>
      <vt:lpstr>Times New Roman</vt:lpstr>
      <vt:lpstr>Office Theme</vt:lpstr>
      <vt:lpstr>Terminology guidance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Francesco Pica</cp:lastModifiedBy>
  <cp:revision>674</cp:revision>
  <dcterms:created xsi:type="dcterms:W3CDTF">2010-02-05T13:52:04Z</dcterms:created>
  <dcterms:modified xsi:type="dcterms:W3CDTF">2025-02-18T05:43:09Z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