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4"/>
    <p:sldMasterId id="2147484162" r:id="rId5"/>
  </p:sldMasterIdLst>
  <p:notesMasterIdLst>
    <p:notesMasterId r:id="rId11"/>
  </p:notesMasterIdLst>
  <p:handoutMasterIdLst>
    <p:handoutMasterId r:id="rId12"/>
  </p:handoutMasterIdLst>
  <p:sldIdLst>
    <p:sldId id="303" r:id="rId6"/>
    <p:sldId id="866" r:id="rId7"/>
    <p:sldId id="867" r:id="rId8"/>
    <p:sldId id="868" r:id="rId9"/>
    <p:sldId id="849" r:id="rId10"/>
  </p:sldIdLst>
  <p:sldSz cx="9144000" cy="5143500" type="screen16x9"/>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lain Sultan" initials="" lastIdx="5" clrIdx="0"/>
</p:cmAuthorLst>
</file>

<file path=ppt/presProps.xml><?xml version="1.0" encoding="utf-8"?>
<p:presentationPr xmlns:a="http://schemas.openxmlformats.org/drawingml/2006/main" xmlns:r="http://schemas.openxmlformats.org/officeDocument/2006/relationships" xmlns:p="http://schemas.openxmlformats.org/presentationml/2006/main">
  <p:prnPr/>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D99694"/>
    <a:srgbClr val="000000"/>
    <a:srgbClr val="00B0F0"/>
    <a:srgbClr val="FFC000"/>
    <a:srgbClr val="BFBFBF"/>
    <a:srgbClr val="339933"/>
    <a:srgbClr val="632523"/>
    <a:srgbClr val="00CC00"/>
    <a:srgbClr val="B6BEC8"/>
    <a:srgbClr val="006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F5AB1C69-6EDB-4FF4-983F-18BD219EF322}" styleName="中度样式 2 - 强调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233" autoAdjust="0"/>
    <p:restoredTop sz="93875" autoAdjust="0"/>
  </p:normalViewPr>
  <p:slideViewPr>
    <p:cSldViewPr snapToGrid="0">
      <p:cViewPr varScale="1">
        <p:scale>
          <a:sx n="146" d="100"/>
          <a:sy n="146" d="100"/>
        </p:scale>
        <p:origin x="534" y="108"/>
      </p:cViewPr>
      <p:guideLst>
        <p:guide orient="horz" pos="162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snapToGrid="0">
      <p:cViewPr varScale="1">
        <p:scale>
          <a:sx n="60" d="100"/>
          <a:sy n="60" d="100"/>
        </p:scale>
        <p:origin x="3274" y="67"/>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commentAuthors" Target="commentAuthors.xml"/><Relationship Id="rId3" Type="http://schemas.openxmlformats.org/officeDocument/2006/relationships/customXml" Target="../customXml/item3.xml"/><Relationship Id="rId7" Type="http://schemas.openxmlformats.org/officeDocument/2006/relationships/slide" Target="slides/slide2.xml"/><Relationship Id="rId12" Type="http://schemas.openxmlformats.org/officeDocument/2006/relationships/handoutMaster" Target="handoutMasters/handoutMaster1.xml"/><Relationship Id="rId17"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notesMaster" Target="notesMasters/notesMaster1.xml"/><Relationship Id="rId5" Type="http://schemas.openxmlformats.org/officeDocument/2006/relationships/slideMaster" Target="slideMasters/slideMaster2.xml"/><Relationship Id="rId15" Type="http://schemas.openxmlformats.org/officeDocument/2006/relationships/viewProps" Target="viewProps.xml"/><Relationship Id="rId10" Type="http://schemas.openxmlformats.org/officeDocument/2006/relationships/slide" Target="slides/slide5.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charset="0"/>
                <a:ea typeface="ＭＳ Ｐゴシック" charset="-128"/>
                <a:cs typeface="+mn-cs"/>
              </a:defRPr>
            </a:lvl1pPr>
          </a:lstStyle>
          <a:p>
            <a:pPr>
              <a:defRPr/>
            </a:pPr>
            <a:fld id="{DD565B42-EDA2-4D28-8318-AEAE2A4C8EBD}" type="datetime1">
              <a:rPr lang="en-US" altLang="en-US"/>
              <a:pPr>
                <a:defRPr/>
              </a:pPr>
              <a:t>11/3/2023</a:t>
            </a:fld>
            <a:endParaRPr lang="en-US" altLang="en-US"/>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fld id="{5D799534-4D31-476B-A57F-3138EDB1FD81}" type="slidenum">
              <a:rPr lang="en-GB" altLang="en-US"/>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charset="0"/>
                <a:ea typeface="ＭＳ Ｐゴシック" charset="-128"/>
                <a:cs typeface="+mn-cs"/>
              </a:defRPr>
            </a:lvl1pPr>
          </a:lstStyle>
          <a:p>
            <a:pPr>
              <a:defRPr/>
            </a:pPr>
            <a:fld id="{94FB16E1-A267-48E3-9E48-4FEA8DB2BB80}" type="datetime1">
              <a:rPr lang="en-US" altLang="en-US"/>
              <a:pPr>
                <a:defRPr/>
              </a:pPr>
              <a:t>11/3/2023</a:t>
            </a:fld>
            <a:endParaRPr lang="en-US" altLang="en-US"/>
          </a:p>
        </p:txBody>
      </p:sp>
      <p:sp>
        <p:nvSpPr>
          <p:cNvPr id="4100" name="Rectangle 4"/>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fld id="{ED3ADB20-ED44-40D1-9B39-9A7965F7AF77}" type="slidenum">
              <a:rPr lang="en-GB" altLang="en-US"/>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ＭＳ Ｐゴシック" charset="0"/>
      </a:defRPr>
    </a:lvl1pPr>
    <a:lvl2pPr marL="4556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2pPr>
    <a:lvl3pPr marL="9128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3pPr>
    <a:lvl4pPr marL="13700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4pPr>
    <a:lvl5pPr marL="18272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5pPr>
    <a:lvl6pPr marL="2285740" algn="l" defTabSz="914296" rtl="0" eaLnBrk="1" latinLnBrk="0" hangingPunct="1">
      <a:defRPr sz="1200" kern="1200">
        <a:solidFill>
          <a:schemeClr val="tx1"/>
        </a:solidFill>
        <a:latin typeface="+mn-lt"/>
        <a:ea typeface="+mn-ea"/>
        <a:cs typeface="+mn-cs"/>
      </a:defRPr>
    </a:lvl6pPr>
    <a:lvl7pPr marL="2742888" algn="l" defTabSz="914296" rtl="0" eaLnBrk="1" latinLnBrk="0" hangingPunct="1">
      <a:defRPr sz="1200" kern="1200">
        <a:solidFill>
          <a:schemeClr val="tx1"/>
        </a:solidFill>
        <a:latin typeface="+mn-lt"/>
        <a:ea typeface="+mn-ea"/>
        <a:cs typeface="+mn-cs"/>
      </a:defRPr>
    </a:lvl7pPr>
    <a:lvl8pPr marL="3200036" algn="l" defTabSz="914296" rtl="0" eaLnBrk="1" latinLnBrk="0" hangingPunct="1">
      <a:defRPr sz="1200" kern="1200">
        <a:solidFill>
          <a:schemeClr val="tx1"/>
        </a:solidFill>
        <a:latin typeface="+mn-lt"/>
        <a:ea typeface="+mn-ea"/>
        <a:cs typeface="+mn-cs"/>
      </a:defRPr>
    </a:lvl8pPr>
    <a:lvl9pPr marL="3657184" algn="l" defTabSz="914296"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ea typeface="MS PGothic" panose="020B0600070205080204" pitchFamily="34" charset="-128"/>
              </a:defRPr>
            </a:lvl1pPr>
            <a:lvl2pPr marL="742950" indent="-285750" defTabSz="930275">
              <a:spcBef>
                <a:spcPct val="30000"/>
              </a:spcBef>
              <a:defRPr sz="1200">
                <a:solidFill>
                  <a:schemeClr val="tx1"/>
                </a:solidFill>
                <a:latin typeface="Times New Roman" panose="02020603050405020304" pitchFamily="18" charset="0"/>
                <a:ea typeface="MS PGothic" panose="020B0600070205080204" pitchFamily="34" charset="-128"/>
              </a:defRPr>
            </a:lvl2pPr>
            <a:lvl3pPr marL="11430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3pPr>
            <a:lvl4pPr marL="16002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4pPr>
            <a:lvl5pPr marL="20574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9pPr>
          </a:lstStyle>
          <a:p>
            <a:pPr>
              <a:spcBef>
                <a:spcPct val="0"/>
              </a:spcBef>
            </a:pPr>
            <a:fld id="{8B3BF649-4B4C-4B88-A6AF-44777579EECA}" type="slidenum">
              <a:rPr lang="en-GB" altLang="en-US"/>
              <a:pPr>
                <a:spcBef>
                  <a:spcPct val="0"/>
                </a:spcBef>
              </a:pPr>
              <a:t>1</a:t>
            </a:fld>
            <a:endParaRPr lang="en-GB" altLang="en-US"/>
          </a:p>
        </p:txBody>
      </p:sp>
      <p:sp>
        <p:nvSpPr>
          <p:cNvPr id="7171" name="Rectangle 2"/>
          <p:cNvSpPr>
            <a:spLocks noGrp="1" noRot="1" noChangeAspect="1" noChangeArrowheads="1" noTextEdit="1"/>
          </p:cNvSpPr>
          <p:nvPr>
            <p:ph type="sldImg"/>
          </p:nvPr>
        </p:nvSpPr>
        <p:spPr>
          <a:xfrm>
            <a:off x="88900" y="742950"/>
            <a:ext cx="6621463"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4" name="Picture 10"/>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69863" y="0"/>
            <a:ext cx="3859212" cy="4748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1377852" y="2859161"/>
            <a:ext cx="6400800" cy="1314450"/>
          </a:xfrm>
        </p:spPr>
        <p:txBody>
          <a:bodyPr/>
          <a:lstStyle>
            <a:lvl1pPr marL="0" indent="0" algn="ctr">
              <a:buNone/>
              <a:defRPr/>
            </a:lvl1pPr>
            <a:lvl2pPr marL="457148" indent="0" algn="ctr">
              <a:buNone/>
              <a:defRPr/>
            </a:lvl2pPr>
            <a:lvl3pPr marL="914296" indent="0" algn="ctr">
              <a:buNone/>
              <a:defRPr/>
            </a:lvl3pPr>
            <a:lvl4pPr marL="1371444" indent="0" algn="ctr">
              <a:buNone/>
              <a:defRPr/>
            </a:lvl4pPr>
            <a:lvl5pPr marL="1828592" indent="0" algn="ctr">
              <a:buNone/>
              <a:defRPr/>
            </a:lvl5pPr>
            <a:lvl6pPr marL="2285740" indent="0" algn="ctr">
              <a:buNone/>
              <a:defRPr/>
            </a:lvl6pPr>
            <a:lvl7pPr marL="2742888" indent="0" algn="ctr">
              <a:buNone/>
              <a:defRPr/>
            </a:lvl7pPr>
            <a:lvl8pPr marL="3200036" indent="0" algn="ctr">
              <a:buNone/>
              <a:defRPr/>
            </a:lvl8pPr>
            <a:lvl9pPr marL="3657184"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1105760276"/>
      </p:ext>
    </p:extLst>
  </p:cSld>
  <p:clrMapOvr>
    <a:masterClrMapping/>
  </p:clrMapOvr>
  <p:transition spd="slow"/>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6CDCF4B7-7D0F-4DBF-94A5-6893A8A21343}" type="datetimeFigureOut">
              <a:rPr lang="en-GB"/>
              <a:pPr>
                <a:defRPr/>
              </a:pPr>
              <a:t>03/11/2023</a:t>
            </a:fld>
            <a:endParaRPr lang="en-GB"/>
          </a:p>
        </p:txBody>
      </p:sp>
      <p:sp>
        <p:nvSpPr>
          <p:cNvPr id="3" name="Footer Placeholder 4"/>
          <p:cNvSpPr>
            <a:spLocks noGrp="1"/>
          </p:cNvSpPr>
          <p:nvPr>
            <p:ph type="ftr" sz="quarter" idx="11"/>
          </p:nvPr>
        </p:nvSpPr>
        <p:spPr/>
        <p:txBody>
          <a:bodyPr/>
          <a:lstStyle>
            <a:lvl1pPr>
              <a:defRPr/>
            </a:lvl1pPr>
          </a:lstStyle>
          <a:p>
            <a:pPr>
              <a:defRPr/>
            </a:pPr>
            <a:endParaRPr lang="en-GB"/>
          </a:p>
        </p:txBody>
      </p:sp>
      <p:sp>
        <p:nvSpPr>
          <p:cNvPr id="4" name="Slide Number Placeholder 5"/>
          <p:cNvSpPr>
            <a:spLocks noGrp="1"/>
          </p:cNvSpPr>
          <p:nvPr>
            <p:ph type="sldNum" sz="quarter" idx="12"/>
          </p:nvPr>
        </p:nvSpPr>
        <p:spPr/>
        <p:txBody>
          <a:bodyPr/>
          <a:lstStyle>
            <a:lvl1pPr>
              <a:defRPr/>
            </a:lvl1pPr>
          </a:lstStyle>
          <a:p>
            <a:fld id="{241C556F-AC64-4E63-B289-3B9A56E78B0E}" type="slidenum">
              <a:rPr lang="en-GB" altLang="en-US"/>
              <a:pPr/>
              <a:t>‹#›</a:t>
            </a:fld>
            <a:endParaRPr lang="en-GB" altLang="en-US"/>
          </a:p>
        </p:txBody>
      </p:sp>
    </p:spTree>
    <p:extLst>
      <p:ext uri="{BB962C8B-B14F-4D97-AF65-F5344CB8AC3E}">
        <p14:creationId xmlns:p14="http://schemas.microsoft.com/office/powerpoint/2010/main" val="229153844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4788"/>
            <a:ext cx="3008313" cy="871537"/>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04788"/>
            <a:ext cx="5111750" cy="438943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076325"/>
            <a:ext cx="3008313" cy="35179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151948A0-51FC-4E5C-A194-0DF0F162B806}" type="datetimeFigureOut">
              <a:rPr lang="en-GB"/>
              <a:pPr>
                <a:defRPr/>
              </a:pPr>
              <a:t>03/11/2023</a:t>
            </a:fld>
            <a:endParaRPr lang="en-GB"/>
          </a:p>
        </p:txBody>
      </p:sp>
      <p:sp>
        <p:nvSpPr>
          <p:cNvPr id="6" name="Footer Placeholder 4"/>
          <p:cNvSpPr>
            <a:spLocks noGrp="1"/>
          </p:cNvSpPr>
          <p:nvPr>
            <p:ph type="ftr" sz="quarter" idx="11"/>
          </p:nvPr>
        </p:nvSpPr>
        <p:spPr/>
        <p:txBody>
          <a:bodyPr/>
          <a:lstStyle>
            <a:lvl1pPr>
              <a:defRPr/>
            </a:lvl1pPr>
          </a:lstStyle>
          <a:p>
            <a:pPr>
              <a:defRPr/>
            </a:pPr>
            <a:endParaRPr lang="en-GB"/>
          </a:p>
        </p:txBody>
      </p:sp>
      <p:sp>
        <p:nvSpPr>
          <p:cNvPr id="7" name="Slide Number Placeholder 5"/>
          <p:cNvSpPr>
            <a:spLocks noGrp="1"/>
          </p:cNvSpPr>
          <p:nvPr>
            <p:ph type="sldNum" sz="quarter" idx="12"/>
          </p:nvPr>
        </p:nvSpPr>
        <p:spPr/>
        <p:txBody>
          <a:bodyPr/>
          <a:lstStyle>
            <a:lvl1pPr>
              <a:defRPr/>
            </a:lvl1pPr>
          </a:lstStyle>
          <a:p>
            <a:fld id="{7EBB15A8-A72D-4D43-9E89-B38E9DBECC7F}" type="slidenum">
              <a:rPr lang="en-GB" altLang="en-US"/>
              <a:pPr/>
              <a:t>‹#›</a:t>
            </a:fld>
            <a:endParaRPr lang="en-GB" altLang="en-US"/>
          </a:p>
        </p:txBody>
      </p:sp>
    </p:spTree>
    <p:extLst>
      <p:ext uri="{BB962C8B-B14F-4D97-AF65-F5344CB8AC3E}">
        <p14:creationId xmlns:p14="http://schemas.microsoft.com/office/powerpoint/2010/main" val="297843152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450"/>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460375"/>
            <a:ext cx="5486400" cy="30861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1792288" y="4025900"/>
            <a:ext cx="5486400" cy="60325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F4273348-BEE7-4152-9C71-50D21209A85A}" type="datetimeFigureOut">
              <a:rPr lang="en-GB"/>
              <a:pPr>
                <a:defRPr/>
              </a:pPr>
              <a:t>03/11/2023</a:t>
            </a:fld>
            <a:endParaRPr lang="en-GB"/>
          </a:p>
        </p:txBody>
      </p:sp>
      <p:sp>
        <p:nvSpPr>
          <p:cNvPr id="6" name="Footer Placeholder 4"/>
          <p:cNvSpPr>
            <a:spLocks noGrp="1"/>
          </p:cNvSpPr>
          <p:nvPr>
            <p:ph type="ftr" sz="quarter" idx="11"/>
          </p:nvPr>
        </p:nvSpPr>
        <p:spPr/>
        <p:txBody>
          <a:bodyPr/>
          <a:lstStyle>
            <a:lvl1pPr>
              <a:defRPr/>
            </a:lvl1pPr>
          </a:lstStyle>
          <a:p>
            <a:pPr>
              <a:defRPr/>
            </a:pPr>
            <a:endParaRPr lang="en-GB"/>
          </a:p>
        </p:txBody>
      </p:sp>
      <p:sp>
        <p:nvSpPr>
          <p:cNvPr id="7" name="Slide Number Placeholder 5"/>
          <p:cNvSpPr>
            <a:spLocks noGrp="1"/>
          </p:cNvSpPr>
          <p:nvPr>
            <p:ph type="sldNum" sz="quarter" idx="12"/>
          </p:nvPr>
        </p:nvSpPr>
        <p:spPr/>
        <p:txBody>
          <a:bodyPr/>
          <a:lstStyle>
            <a:lvl1pPr>
              <a:defRPr/>
            </a:lvl1pPr>
          </a:lstStyle>
          <a:p>
            <a:fld id="{AF8E475E-D531-46EB-A84B-E07E1DCF4F32}" type="slidenum">
              <a:rPr lang="en-GB" altLang="en-US"/>
              <a:pPr/>
              <a:t>‹#›</a:t>
            </a:fld>
            <a:endParaRPr lang="en-GB" altLang="en-US"/>
          </a:p>
        </p:txBody>
      </p:sp>
    </p:spTree>
    <p:extLst>
      <p:ext uri="{BB962C8B-B14F-4D97-AF65-F5344CB8AC3E}">
        <p14:creationId xmlns:p14="http://schemas.microsoft.com/office/powerpoint/2010/main" val="62097782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lvl1pPr>
              <a:defRPr/>
            </a:lvl1pPr>
          </a:lstStyle>
          <a:p>
            <a:pPr>
              <a:defRPr/>
            </a:pPr>
            <a:fld id="{82FA5EE6-97CA-445E-8883-F77DF9004323}" type="datetimeFigureOut">
              <a:rPr lang="en-GB"/>
              <a:pPr>
                <a:defRPr/>
              </a:pPr>
              <a:t>03/11/2023</a:t>
            </a:fld>
            <a:endParaRPr lang="en-GB"/>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fld id="{529A577B-1AE4-4801-BC83-CEBD3232C510}" type="slidenum">
              <a:rPr lang="en-GB" altLang="en-US"/>
              <a:pPr/>
              <a:t>‹#›</a:t>
            </a:fld>
            <a:endParaRPr lang="en-GB" altLang="en-US"/>
          </a:p>
        </p:txBody>
      </p:sp>
    </p:spTree>
    <p:extLst>
      <p:ext uri="{BB962C8B-B14F-4D97-AF65-F5344CB8AC3E}">
        <p14:creationId xmlns:p14="http://schemas.microsoft.com/office/powerpoint/2010/main" val="154339180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6375"/>
            <a:ext cx="2057400" cy="4387850"/>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206375"/>
            <a:ext cx="6019800" cy="43878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lvl1pPr>
              <a:defRPr/>
            </a:lvl1pPr>
          </a:lstStyle>
          <a:p>
            <a:pPr>
              <a:defRPr/>
            </a:pPr>
            <a:fld id="{6B0E62E9-5496-40BA-B13E-DE0BD84C71E2}" type="datetimeFigureOut">
              <a:rPr lang="en-GB"/>
              <a:pPr>
                <a:defRPr/>
              </a:pPr>
              <a:t>03/11/2023</a:t>
            </a:fld>
            <a:endParaRPr lang="en-GB"/>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fld id="{EA3553D9-6A57-4558-9A31-EDA41436622A}" type="slidenum">
              <a:rPr lang="en-GB" altLang="en-US"/>
              <a:pPr/>
              <a:t>‹#›</a:t>
            </a:fld>
            <a:endParaRPr lang="en-GB" altLang="en-US"/>
          </a:p>
        </p:txBody>
      </p:sp>
    </p:spTree>
    <p:extLst>
      <p:ext uri="{BB962C8B-B14F-4D97-AF65-F5344CB8AC3E}">
        <p14:creationId xmlns:p14="http://schemas.microsoft.com/office/powerpoint/2010/main" val="406408468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342861" indent="-342861">
              <a:buFontTx/>
              <a:buBlip>
                <a:blip r:embed="rId2"/>
              </a:buBlip>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1054687966"/>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944802641"/>
      </p:ext>
    </p:extLst>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8613"/>
            <a:ext cx="7772400" cy="1101725"/>
          </a:xfrm>
        </p:spPr>
        <p:txBody>
          <a:bodyPr/>
          <a:lstStyle/>
          <a:p>
            <a:r>
              <a:rPr lang="en-US"/>
              <a:t>Click to edit Master title style</a:t>
            </a:r>
            <a:endParaRPr lang="en-GB"/>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p:cNvSpPr>
            <a:spLocks noGrp="1"/>
          </p:cNvSpPr>
          <p:nvPr>
            <p:ph type="dt" sz="half" idx="10"/>
          </p:nvPr>
        </p:nvSpPr>
        <p:spPr/>
        <p:txBody>
          <a:bodyPr/>
          <a:lstStyle>
            <a:lvl1pPr>
              <a:defRPr/>
            </a:lvl1pPr>
          </a:lstStyle>
          <a:p>
            <a:pPr>
              <a:defRPr/>
            </a:pPr>
            <a:fld id="{DEA869DF-8E0C-412C-8456-72FD69C3C512}" type="datetimeFigureOut">
              <a:rPr lang="en-GB"/>
              <a:pPr>
                <a:defRPr/>
              </a:pPr>
              <a:t>03/11/2023</a:t>
            </a:fld>
            <a:endParaRPr lang="en-GB"/>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fld id="{77D6ED4F-4D35-4F4E-B668-C00B47BAF58B}" type="slidenum">
              <a:rPr lang="en-GB" altLang="en-US"/>
              <a:pPr/>
              <a:t>‹#›</a:t>
            </a:fld>
            <a:endParaRPr lang="en-GB" altLang="en-US"/>
          </a:p>
        </p:txBody>
      </p:sp>
    </p:spTree>
    <p:extLst>
      <p:ext uri="{BB962C8B-B14F-4D97-AF65-F5344CB8AC3E}">
        <p14:creationId xmlns:p14="http://schemas.microsoft.com/office/powerpoint/2010/main" val="67656442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lvl1pPr>
              <a:defRPr/>
            </a:lvl1pPr>
          </a:lstStyle>
          <a:p>
            <a:pPr>
              <a:defRPr/>
            </a:pPr>
            <a:fld id="{7138DE7A-C2EB-46B8-9EFC-6E01B47F4339}" type="datetimeFigureOut">
              <a:rPr lang="en-GB"/>
              <a:pPr>
                <a:defRPr/>
              </a:pPr>
              <a:t>03/11/2023</a:t>
            </a:fld>
            <a:endParaRPr lang="en-GB"/>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fld id="{A2511C90-B83D-4BAD-BB9B-DEB9988F6ACE}" type="slidenum">
              <a:rPr lang="en-GB" altLang="en-US"/>
              <a:pPr/>
              <a:t>‹#›</a:t>
            </a:fld>
            <a:endParaRPr lang="en-GB" altLang="en-US"/>
          </a:p>
        </p:txBody>
      </p:sp>
    </p:spTree>
    <p:extLst>
      <p:ext uri="{BB962C8B-B14F-4D97-AF65-F5344CB8AC3E}">
        <p14:creationId xmlns:p14="http://schemas.microsoft.com/office/powerpoint/2010/main" val="234098641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5"/>
            <a:ext cx="7772400" cy="1022350"/>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179638"/>
            <a:ext cx="7772400" cy="112553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pPr>
              <a:defRPr/>
            </a:pPr>
            <a:fld id="{8B98F83E-C4CA-457A-9305-3742D2FF8020}" type="datetimeFigureOut">
              <a:rPr lang="en-GB"/>
              <a:pPr>
                <a:defRPr/>
              </a:pPr>
              <a:t>03/11/2023</a:t>
            </a:fld>
            <a:endParaRPr lang="en-GB"/>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fld id="{8094F7D1-B8DD-42A3-A32C-0A1D592687BD}" type="slidenum">
              <a:rPr lang="en-GB" altLang="en-US"/>
              <a:pPr/>
              <a:t>‹#›</a:t>
            </a:fld>
            <a:endParaRPr lang="en-GB" altLang="en-US"/>
          </a:p>
        </p:txBody>
      </p:sp>
    </p:spTree>
    <p:extLst>
      <p:ext uri="{BB962C8B-B14F-4D97-AF65-F5344CB8AC3E}">
        <p14:creationId xmlns:p14="http://schemas.microsoft.com/office/powerpoint/2010/main" val="17461447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200150"/>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200150"/>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3"/>
          <p:cNvSpPr>
            <a:spLocks noGrp="1"/>
          </p:cNvSpPr>
          <p:nvPr>
            <p:ph type="dt" sz="half" idx="10"/>
          </p:nvPr>
        </p:nvSpPr>
        <p:spPr/>
        <p:txBody>
          <a:bodyPr/>
          <a:lstStyle>
            <a:lvl1pPr>
              <a:defRPr/>
            </a:lvl1pPr>
          </a:lstStyle>
          <a:p>
            <a:pPr>
              <a:defRPr/>
            </a:pPr>
            <a:fld id="{65C724C2-7E82-4807-8680-487AA33E97E1}" type="datetimeFigureOut">
              <a:rPr lang="en-GB"/>
              <a:pPr>
                <a:defRPr/>
              </a:pPr>
              <a:t>03/11/2023</a:t>
            </a:fld>
            <a:endParaRPr lang="en-GB"/>
          </a:p>
        </p:txBody>
      </p:sp>
      <p:sp>
        <p:nvSpPr>
          <p:cNvPr id="6" name="Footer Placeholder 4"/>
          <p:cNvSpPr>
            <a:spLocks noGrp="1"/>
          </p:cNvSpPr>
          <p:nvPr>
            <p:ph type="ftr" sz="quarter" idx="11"/>
          </p:nvPr>
        </p:nvSpPr>
        <p:spPr/>
        <p:txBody>
          <a:bodyPr/>
          <a:lstStyle>
            <a:lvl1pPr>
              <a:defRPr/>
            </a:lvl1pPr>
          </a:lstStyle>
          <a:p>
            <a:pPr>
              <a:defRPr/>
            </a:pPr>
            <a:endParaRPr lang="en-GB"/>
          </a:p>
        </p:txBody>
      </p:sp>
      <p:sp>
        <p:nvSpPr>
          <p:cNvPr id="7" name="Slide Number Placeholder 5"/>
          <p:cNvSpPr>
            <a:spLocks noGrp="1"/>
          </p:cNvSpPr>
          <p:nvPr>
            <p:ph type="sldNum" sz="quarter" idx="12"/>
          </p:nvPr>
        </p:nvSpPr>
        <p:spPr/>
        <p:txBody>
          <a:bodyPr/>
          <a:lstStyle>
            <a:lvl1pPr>
              <a:defRPr/>
            </a:lvl1pPr>
          </a:lstStyle>
          <a:p>
            <a:fld id="{56D74825-4B15-49F6-A415-0BFB6E6F94BB}" type="slidenum">
              <a:rPr lang="en-GB" altLang="en-US"/>
              <a:pPr/>
              <a:t>‹#›</a:t>
            </a:fld>
            <a:endParaRPr lang="en-GB" altLang="en-US"/>
          </a:p>
        </p:txBody>
      </p:sp>
    </p:spTree>
    <p:extLst>
      <p:ext uri="{BB962C8B-B14F-4D97-AF65-F5344CB8AC3E}">
        <p14:creationId xmlns:p14="http://schemas.microsoft.com/office/powerpoint/2010/main" val="286099076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150938"/>
            <a:ext cx="4040188"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1631950"/>
            <a:ext cx="4040188"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5" y="1150938"/>
            <a:ext cx="4041775"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1631950"/>
            <a:ext cx="4041775"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3"/>
          <p:cNvSpPr>
            <a:spLocks noGrp="1"/>
          </p:cNvSpPr>
          <p:nvPr>
            <p:ph type="dt" sz="half" idx="10"/>
          </p:nvPr>
        </p:nvSpPr>
        <p:spPr/>
        <p:txBody>
          <a:bodyPr/>
          <a:lstStyle>
            <a:lvl1pPr>
              <a:defRPr/>
            </a:lvl1pPr>
          </a:lstStyle>
          <a:p>
            <a:pPr>
              <a:defRPr/>
            </a:pPr>
            <a:fld id="{E9FE5CAF-215D-4F1B-A600-FC7C6BA1CF77}" type="datetimeFigureOut">
              <a:rPr lang="en-GB"/>
              <a:pPr>
                <a:defRPr/>
              </a:pPr>
              <a:t>03/11/2023</a:t>
            </a:fld>
            <a:endParaRPr lang="en-GB"/>
          </a:p>
        </p:txBody>
      </p:sp>
      <p:sp>
        <p:nvSpPr>
          <p:cNvPr id="8" name="Footer Placeholder 4"/>
          <p:cNvSpPr>
            <a:spLocks noGrp="1"/>
          </p:cNvSpPr>
          <p:nvPr>
            <p:ph type="ftr" sz="quarter" idx="11"/>
          </p:nvPr>
        </p:nvSpPr>
        <p:spPr/>
        <p:txBody>
          <a:bodyPr/>
          <a:lstStyle>
            <a:lvl1pPr>
              <a:defRPr/>
            </a:lvl1pPr>
          </a:lstStyle>
          <a:p>
            <a:pPr>
              <a:defRPr/>
            </a:pPr>
            <a:endParaRPr lang="en-GB"/>
          </a:p>
        </p:txBody>
      </p:sp>
      <p:sp>
        <p:nvSpPr>
          <p:cNvPr id="9" name="Slide Number Placeholder 5"/>
          <p:cNvSpPr>
            <a:spLocks noGrp="1"/>
          </p:cNvSpPr>
          <p:nvPr>
            <p:ph type="sldNum" sz="quarter" idx="12"/>
          </p:nvPr>
        </p:nvSpPr>
        <p:spPr/>
        <p:txBody>
          <a:bodyPr/>
          <a:lstStyle>
            <a:lvl1pPr>
              <a:defRPr/>
            </a:lvl1pPr>
          </a:lstStyle>
          <a:p>
            <a:fld id="{42B57349-9E47-48E7-8C00-75F6E2F05442}" type="slidenum">
              <a:rPr lang="en-GB" altLang="en-US"/>
              <a:pPr/>
              <a:t>‹#›</a:t>
            </a:fld>
            <a:endParaRPr lang="en-GB" altLang="en-US"/>
          </a:p>
        </p:txBody>
      </p:sp>
    </p:spTree>
    <p:extLst>
      <p:ext uri="{BB962C8B-B14F-4D97-AF65-F5344CB8AC3E}">
        <p14:creationId xmlns:p14="http://schemas.microsoft.com/office/powerpoint/2010/main" val="225247250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3"/>
          <p:cNvSpPr>
            <a:spLocks noGrp="1"/>
          </p:cNvSpPr>
          <p:nvPr>
            <p:ph type="dt" sz="half" idx="10"/>
          </p:nvPr>
        </p:nvSpPr>
        <p:spPr/>
        <p:txBody>
          <a:bodyPr/>
          <a:lstStyle>
            <a:lvl1pPr>
              <a:defRPr/>
            </a:lvl1pPr>
          </a:lstStyle>
          <a:p>
            <a:pPr>
              <a:defRPr/>
            </a:pPr>
            <a:fld id="{04732B26-0F34-4023-A553-67F027B3A4A1}" type="datetimeFigureOut">
              <a:rPr lang="en-GB"/>
              <a:pPr>
                <a:defRPr/>
              </a:pPr>
              <a:t>03/11/2023</a:t>
            </a:fld>
            <a:endParaRPr lang="en-GB"/>
          </a:p>
        </p:txBody>
      </p:sp>
      <p:sp>
        <p:nvSpPr>
          <p:cNvPr id="4" name="Footer Placeholder 4"/>
          <p:cNvSpPr>
            <a:spLocks noGrp="1"/>
          </p:cNvSpPr>
          <p:nvPr>
            <p:ph type="ftr" sz="quarter" idx="11"/>
          </p:nvPr>
        </p:nvSpPr>
        <p:spPr/>
        <p:txBody>
          <a:bodyPr/>
          <a:lstStyle>
            <a:lvl1pPr>
              <a:defRPr/>
            </a:lvl1pPr>
          </a:lstStyle>
          <a:p>
            <a:pPr>
              <a:defRPr/>
            </a:pPr>
            <a:endParaRPr lang="en-GB"/>
          </a:p>
        </p:txBody>
      </p:sp>
      <p:sp>
        <p:nvSpPr>
          <p:cNvPr id="5" name="Slide Number Placeholder 5"/>
          <p:cNvSpPr>
            <a:spLocks noGrp="1"/>
          </p:cNvSpPr>
          <p:nvPr>
            <p:ph type="sldNum" sz="quarter" idx="12"/>
          </p:nvPr>
        </p:nvSpPr>
        <p:spPr/>
        <p:txBody>
          <a:bodyPr/>
          <a:lstStyle>
            <a:lvl1pPr>
              <a:defRPr/>
            </a:lvl1pPr>
          </a:lstStyle>
          <a:p>
            <a:fld id="{A0534C68-ACD3-4082-971C-833B9597AF35}" type="slidenum">
              <a:rPr lang="en-GB" altLang="en-US"/>
              <a:pPr/>
              <a:t>‹#›</a:t>
            </a:fld>
            <a:endParaRPr lang="en-GB" altLang="en-US"/>
          </a:p>
        </p:txBody>
      </p:sp>
    </p:spTree>
    <p:extLst>
      <p:ext uri="{BB962C8B-B14F-4D97-AF65-F5344CB8AC3E}">
        <p14:creationId xmlns:p14="http://schemas.microsoft.com/office/powerpoint/2010/main" val="235588513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1.xml"/><Relationship Id="rId3" Type="http://schemas.openxmlformats.org/officeDocument/2006/relationships/slideLayout" Target="../slideLayouts/slideLayout6.xml"/><Relationship Id="rId7" Type="http://schemas.openxmlformats.org/officeDocument/2006/relationships/slideLayout" Target="../slideLayouts/slideLayout10.xml"/><Relationship Id="rId12" Type="http://schemas.openxmlformats.org/officeDocument/2006/relationships/theme" Target="../theme/theme2.xml"/><Relationship Id="rId2" Type="http://schemas.openxmlformats.org/officeDocument/2006/relationships/slideLayout" Target="../slideLayouts/slideLayout5.xml"/><Relationship Id="rId1" Type="http://schemas.openxmlformats.org/officeDocument/2006/relationships/slideLayout" Target="../slideLayouts/slideLayout4.xml"/><Relationship Id="rId6" Type="http://schemas.openxmlformats.org/officeDocument/2006/relationships/slideLayout" Target="../slideLayouts/slideLayout9.xml"/><Relationship Id="rId11" Type="http://schemas.openxmlformats.org/officeDocument/2006/relationships/slideLayout" Target="../slideLayouts/slideLayout14.xml"/><Relationship Id="rId5" Type="http://schemas.openxmlformats.org/officeDocument/2006/relationships/slideLayout" Target="../slideLayouts/slideLayout8.xml"/><Relationship Id="rId10" Type="http://schemas.openxmlformats.org/officeDocument/2006/relationships/slideLayout" Target="../slideLayouts/slideLayout13.xml"/><Relationship Id="rId4" Type="http://schemas.openxmlformats.org/officeDocument/2006/relationships/slideLayout" Target="../slideLayouts/slideLayout7.xml"/><Relationship Id="rId9"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88950" y="171450"/>
            <a:ext cx="6827838"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p>
            <a:pPr lvl="0"/>
            <a:r>
              <a:rPr lang="en-US" altLang="en-US"/>
              <a:t>Click to edit Master title style</a:t>
            </a:r>
            <a:endParaRPr lang="en-GB" altLang="en-US"/>
          </a:p>
        </p:txBody>
      </p:sp>
      <p:sp>
        <p:nvSpPr>
          <p:cNvPr id="1027" name="Text Placeholder 2"/>
          <p:cNvSpPr>
            <a:spLocks noGrp="1"/>
          </p:cNvSpPr>
          <p:nvPr>
            <p:ph type="body" idx="1"/>
          </p:nvPr>
        </p:nvSpPr>
        <p:spPr bwMode="auto">
          <a:xfrm>
            <a:off x="485775" y="1090613"/>
            <a:ext cx="8388350" cy="3622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1030" name="Rectangle 15"/>
          <p:cNvSpPr>
            <a:spLocks noChangeArrowheads="1"/>
          </p:cNvSpPr>
          <p:nvPr/>
        </p:nvSpPr>
        <p:spPr bwMode="auto">
          <a:xfrm>
            <a:off x="4086225" y="2478088"/>
            <a:ext cx="974725" cy="246062"/>
          </a:xfrm>
          <a:prstGeom prst="rect">
            <a:avLst/>
          </a:prstGeom>
          <a:noFill/>
          <a:ln>
            <a:noFill/>
          </a:ln>
        </p:spPr>
        <p:txBody>
          <a:bodyPr wrap="none" lIns="91430" tIns="45715" rIns="91430" bIns="45715">
            <a:spAutoFit/>
          </a:bodyPr>
          <a:lstStyle>
            <a:lvl1pPr eaLnBrk="0" hangingPunct="0">
              <a:defRPr sz="1000">
                <a:solidFill>
                  <a:schemeClr val="tx1"/>
                </a:solidFill>
                <a:latin typeface="Arial" charset="0"/>
                <a:ea typeface="ＭＳ Ｐゴシック" charset="-128"/>
              </a:defRPr>
            </a:lvl1pPr>
            <a:lvl2pPr marL="742950" indent="-285750" eaLnBrk="0" hangingPunct="0">
              <a:defRPr sz="1000">
                <a:solidFill>
                  <a:schemeClr val="tx1"/>
                </a:solidFill>
                <a:latin typeface="Arial" charset="0"/>
                <a:ea typeface="ＭＳ Ｐゴシック" charset="-128"/>
              </a:defRPr>
            </a:lvl2pPr>
            <a:lvl3pPr marL="1143000" indent="-228600" eaLnBrk="0" hangingPunct="0">
              <a:defRPr sz="1000">
                <a:solidFill>
                  <a:schemeClr val="tx1"/>
                </a:solidFill>
                <a:latin typeface="Arial" charset="0"/>
                <a:ea typeface="ＭＳ Ｐゴシック" charset="-128"/>
              </a:defRPr>
            </a:lvl3pPr>
            <a:lvl4pPr marL="1600200" indent="-228600" eaLnBrk="0" hangingPunct="0">
              <a:defRPr sz="1000">
                <a:solidFill>
                  <a:schemeClr val="tx1"/>
                </a:solidFill>
                <a:latin typeface="Arial" charset="0"/>
                <a:ea typeface="ＭＳ Ｐゴシック" charset="-128"/>
              </a:defRPr>
            </a:lvl4pPr>
            <a:lvl5pPr marL="2057400" indent="-228600" eaLnBrk="0" hangingPunct="0">
              <a:defRPr sz="1000">
                <a:solidFill>
                  <a:schemeClr val="tx1"/>
                </a:solidFill>
                <a:latin typeface="Arial" charset="0"/>
                <a:ea typeface="ＭＳ Ｐゴシック" charset="-128"/>
              </a:defRPr>
            </a:lvl5pPr>
            <a:lvl6pPr marL="2514600" indent="-228600" eaLnBrk="0" fontAlgn="base" hangingPunct="0">
              <a:spcBef>
                <a:spcPct val="0"/>
              </a:spcBef>
              <a:spcAft>
                <a:spcPct val="0"/>
              </a:spcAft>
              <a:defRPr sz="1000">
                <a:solidFill>
                  <a:schemeClr val="tx1"/>
                </a:solidFill>
                <a:latin typeface="Arial" charset="0"/>
                <a:ea typeface="ＭＳ Ｐゴシック" charset="-128"/>
              </a:defRPr>
            </a:lvl6pPr>
            <a:lvl7pPr marL="2971800" indent="-228600" eaLnBrk="0" fontAlgn="base" hangingPunct="0">
              <a:spcBef>
                <a:spcPct val="0"/>
              </a:spcBef>
              <a:spcAft>
                <a:spcPct val="0"/>
              </a:spcAft>
              <a:defRPr sz="1000">
                <a:solidFill>
                  <a:schemeClr val="tx1"/>
                </a:solidFill>
                <a:latin typeface="Arial" charset="0"/>
                <a:ea typeface="ＭＳ Ｐゴシック" charset="-128"/>
              </a:defRPr>
            </a:lvl7pPr>
            <a:lvl8pPr marL="3429000" indent="-228600" eaLnBrk="0" fontAlgn="base" hangingPunct="0">
              <a:spcBef>
                <a:spcPct val="0"/>
              </a:spcBef>
              <a:spcAft>
                <a:spcPct val="0"/>
              </a:spcAft>
              <a:defRPr sz="1000">
                <a:solidFill>
                  <a:schemeClr val="tx1"/>
                </a:solidFill>
                <a:latin typeface="Arial" charset="0"/>
                <a:ea typeface="ＭＳ Ｐゴシック" charset="-128"/>
              </a:defRPr>
            </a:lvl8pPr>
            <a:lvl9pPr marL="3886200" indent="-228600" eaLnBrk="0" fontAlgn="base" hangingPunct="0">
              <a:spcBef>
                <a:spcPct val="0"/>
              </a:spcBef>
              <a:spcAft>
                <a:spcPct val="0"/>
              </a:spcAft>
              <a:defRPr sz="1000">
                <a:solidFill>
                  <a:schemeClr val="tx1"/>
                </a:solidFill>
                <a:latin typeface="Arial" charset="0"/>
                <a:ea typeface="ＭＳ Ｐゴシック" charset="-128"/>
              </a:defRPr>
            </a:lvl9pPr>
          </a:lstStyle>
          <a:p>
            <a:pPr eaLnBrk="1" hangingPunct="1">
              <a:defRPr/>
            </a:pPr>
            <a:r>
              <a:rPr lang="en-GB" altLang="en-US">
                <a:solidFill>
                  <a:schemeClr val="bg1"/>
                </a:solidFill>
              </a:rPr>
              <a:t>© 3GPP 2012</a:t>
            </a:r>
            <a:endParaRPr lang="en-GB" altLang="en-US"/>
          </a:p>
        </p:txBody>
      </p:sp>
      <p:pic>
        <p:nvPicPr>
          <p:cNvPr id="1029" name="Picture 10"/>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7573963" y="230188"/>
            <a:ext cx="1187450" cy="690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16"/>
          <p:cNvSpPr>
            <a:spLocks noChangeArrowheads="1"/>
          </p:cNvSpPr>
          <p:nvPr/>
        </p:nvSpPr>
        <p:spPr bwMode="auto">
          <a:xfrm>
            <a:off x="7439025" y="4846638"/>
            <a:ext cx="824244" cy="215433"/>
          </a:xfrm>
          <a:prstGeom prst="rect">
            <a:avLst/>
          </a:prstGeom>
          <a:noFill/>
          <a:ln>
            <a:noFill/>
          </a:ln>
        </p:spPr>
        <p:txBody>
          <a:bodyPr wrap="none" lIns="91430" tIns="45715" rIns="91430" bIns="45715">
            <a:spAutoFit/>
          </a:bodyPr>
          <a:lstStyle>
            <a:lvl1pPr eaLnBrk="0" hangingPunct="0">
              <a:defRPr sz="1000">
                <a:solidFill>
                  <a:schemeClr val="tx1"/>
                </a:solidFill>
                <a:latin typeface="Arial" charset="0"/>
                <a:ea typeface="ＭＳ Ｐゴシック" charset="-128"/>
              </a:defRPr>
            </a:lvl1pPr>
            <a:lvl2pPr marL="742950" indent="-285750" eaLnBrk="0" hangingPunct="0">
              <a:defRPr sz="1000">
                <a:solidFill>
                  <a:schemeClr val="tx1"/>
                </a:solidFill>
                <a:latin typeface="Arial" charset="0"/>
                <a:ea typeface="ＭＳ Ｐゴシック" charset="-128"/>
              </a:defRPr>
            </a:lvl2pPr>
            <a:lvl3pPr marL="1143000" indent="-228600" eaLnBrk="0" hangingPunct="0">
              <a:defRPr sz="1000">
                <a:solidFill>
                  <a:schemeClr val="tx1"/>
                </a:solidFill>
                <a:latin typeface="Arial" charset="0"/>
                <a:ea typeface="ＭＳ Ｐゴシック" charset="-128"/>
              </a:defRPr>
            </a:lvl3pPr>
            <a:lvl4pPr marL="1600200" indent="-228600" eaLnBrk="0" hangingPunct="0">
              <a:defRPr sz="1000">
                <a:solidFill>
                  <a:schemeClr val="tx1"/>
                </a:solidFill>
                <a:latin typeface="Arial" charset="0"/>
                <a:ea typeface="ＭＳ Ｐゴシック" charset="-128"/>
              </a:defRPr>
            </a:lvl4pPr>
            <a:lvl5pPr marL="2057400" indent="-228600" eaLnBrk="0" hangingPunct="0">
              <a:defRPr sz="1000">
                <a:solidFill>
                  <a:schemeClr val="tx1"/>
                </a:solidFill>
                <a:latin typeface="Arial" charset="0"/>
                <a:ea typeface="ＭＳ Ｐゴシック" charset="-128"/>
              </a:defRPr>
            </a:lvl5pPr>
            <a:lvl6pPr marL="2514600" indent="-228600" eaLnBrk="0" fontAlgn="base" hangingPunct="0">
              <a:spcBef>
                <a:spcPct val="0"/>
              </a:spcBef>
              <a:spcAft>
                <a:spcPct val="0"/>
              </a:spcAft>
              <a:defRPr sz="1000">
                <a:solidFill>
                  <a:schemeClr val="tx1"/>
                </a:solidFill>
                <a:latin typeface="Arial" charset="0"/>
                <a:ea typeface="ＭＳ Ｐゴシック" charset="-128"/>
              </a:defRPr>
            </a:lvl6pPr>
            <a:lvl7pPr marL="2971800" indent="-228600" eaLnBrk="0" fontAlgn="base" hangingPunct="0">
              <a:spcBef>
                <a:spcPct val="0"/>
              </a:spcBef>
              <a:spcAft>
                <a:spcPct val="0"/>
              </a:spcAft>
              <a:defRPr sz="1000">
                <a:solidFill>
                  <a:schemeClr val="tx1"/>
                </a:solidFill>
                <a:latin typeface="Arial" charset="0"/>
                <a:ea typeface="ＭＳ Ｐゴシック" charset="-128"/>
              </a:defRPr>
            </a:lvl7pPr>
            <a:lvl8pPr marL="3429000" indent="-228600" eaLnBrk="0" fontAlgn="base" hangingPunct="0">
              <a:spcBef>
                <a:spcPct val="0"/>
              </a:spcBef>
              <a:spcAft>
                <a:spcPct val="0"/>
              </a:spcAft>
              <a:defRPr sz="1000">
                <a:solidFill>
                  <a:schemeClr val="tx1"/>
                </a:solidFill>
                <a:latin typeface="Arial" charset="0"/>
                <a:ea typeface="ＭＳ Ｐゴシック" charset="-128"/>
              </a:defRPr>
            </a:lvl8pPr>
            <a:lvl9pPr marL="3886200" indent="-228600" eaLnBrk="0" fontAlgn="base" hangingPunct="0">
              <a:spcBef>
                <a:spcPct val="0"/>
              </a:spcBef>
              <a:spcAft>
                <a:spcPct val="0"/>
              </a:spcAft>
              <a:defRPr sz="1000">
                <a:solidFill>
                  <a:schemeClr val="tx1"/>
                </a:solidFill>
                <a:latin typeface="Arial" charset="0"/>
                <a:ea typeface="ＭＳ Ｐゴシック" charset="-128"/>
              </a:defRPr>
            </a:lvl9pPr>
          </a:lstStyle>
          <a:p>
            <a:pPr eaLnBrk="1" hangingPunct="1">
              <a:defRPr/>
            </a:pPr>
            <a:r>
              <a:rPr lang="en-GB" altLang="en-US" sz="800" dirty="0"/>
              <a:t>© 3GPP 2023</a:t>
            </a:r>
          </a:p>
        </p:txBody>
      </p:sp>
      <p:sp>
        <p:nvSpPr>
          <p:cNvPr id="1033" name="Oval 11"/>
          <p:cNvSpPr>
            <a:spLocks noChangeArrowheads="1"/>
          </p:cNvSpPr>
          <p:nvPr/>
        </p:nvSpPr>
        <p:spPr bwMode="auto">
          <a:xfrm>
            <a:off x="8308975" y="4773613"/>
            <a:ext cx="609600" cy="314325"/>
          </a:xfrm>
          <a:prstGeom prst="ellipse">
            <a:avLst/>
          </a:prstGeom>
          <a:solidFill>
            <a:schemeClr val="bg1">
              <a:alpha val="50195"/>
            </a:schemeClr>
          </a:solidFill>
          <a:ln>
            <a:noFill/>
          </a:ln>
        </p:spPr>
        <p:txBody>
          <a:bodyPr lIns="91430" tIns="45715" rIns="91430" bIns="45715"/>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fld id="{8EC1F184-3ABE-48A6-92F0-71BE57037E0F}" type="slidenum">
              <a:rPr lang="en-GB" altLang="en-US" b="1"/>
              <a:pPr algn="ctr"/>
              <a:t>‹#›</a:t>
            </a:fld>
            <a:endParaRPr lang="en-GB" altLang="en-US" b="1"/>
          </a:p>
          <a:p>
            <a:endParaRPr lang="en-GB" altLang="en-US"/>
          </a:p>
        </p:txBody>
      </p:sp>
    </p:spTree>
  </p:cSld>
  <p:clrMap bg1="lt1" tx1="dk1" bg2="lt2" tx2="dk2" accent1="accent1" accent2="accent2" accent3="accent3" accent4="accent4" accent5="accent5" accent6="accent6" hlink="hlink" folHlink="folHlink"/>
  <p:sldLayoutIdLst>
    <p:sldLayoutId id="2147485568" r:id="rId1"/>
    <p:sldLayoutId id="2147485555" r:id="rId2"/>
    <p:sldLayoutId id="2147485556" r:id="rId3"/>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p:titleStyle>
    <p:bodyStyle>
      <a:lvl1pPr marL="341313" indent="-341313" algn="l" rtl="0" eaLnBrk="0" fontAlgn="base" hangingPunct="0">
        <a:spcBef>
          <a:spcPct val="20000"/>
        </a:spcBef>
        <a:spcAft>
          <a:spcPct val="0"/>
        </a:spcAft>
        <a:buBlip>
          <a:blip r:embed="rId6"/>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296" rtl="0" eaLnBrk="1" latinLnBrk="0" hangingPunct="1">
        <a:defRPr sz="1800" kern="1200">
          <a:solidFill>
            <a:schemeClr val="tx1"/>
          </a:solidFill>
          <a:latin typeface="+mn-lt"/>
          <a:ea typeface="+mn-ea"/>
          <a:cs typeface="+mn-cs"/>
        </a:defRPr>
      </a:lvl1pPr>
      <a:lvl2pPr marL="457148" algn="l" defTabSz="914296" rtl="0" eaLnBrk="1" latinLnBrk="0" hangingPunct="1">
        <a:defRPr sz="1800" kern="1200">
          <a:solidFill>
            <a:schemeClr val="tx1"/>
          </a:solidFill>
          <a:latin typeface="+mn-lt"/>
          <a:ea typeface="+mn-ea"/>
          <a:cs typeface="+mn-cs"/>
        </a:defRPr>
      </a:lvl2pPr>
      <a:lvl3pPr marL="914296" algn="l" defTabSz="914296" rtl="0" eaLnBrk="1" latinLnBrk="0" hangingPunct="1">
        <a:defRPr sz="1800" kern="1200">
          <a:solidFill>
            <a:schemeClr val="tx1"/>
          </a:solidFill>
          <a:latin typeface="+mn-lt"/>
          <a:ea typeface="+mn-ea"/>
          <a:cs typeface="+mn-cs"/>
        </a:defRPr>
      </a:lvl3pPr>
      <a:lvl4pPr marL="1371444" algn="l" defTabSz="914296" rtl="0" eaLnBrk="1" latinLnBrk="0" hangingPunct="1">
        <a:defRPr sz="1800" kern="1200">
          <a:solidFill>
            <a:schemeClr val="tx1"/>
          </a:solidFill>
          <a:latin typeface="+mn-lt"/>
          <a:ea typeface="+mn-ea"/>
          <a:cs typeface="+mn-cs"/>
        </a:defRPr>
      </a:lvl4pPr>
      <a:lvl5pPr marL="1828592" algn="l" defTabSz="914296" rtl="0" eaLnBrk="1" latinLnBrk="0" hangingPunct="1">
        <a:defRPr sz="1800" kern="1200">
          <a:solidFill>
            <a:schemeClr val="tx1"/>
          </a:solidFill>
          <a:latin typeface="+mn-lt"/>
          <a:ea typeface="+mn-ea"/>
          <a:cs typeface="+mn-cs"/>
        </a:defRPr>
      </a:lvl5pPr>
      <a:lvl6pPr marL="2285740" algn="l" defTabSz="914296" rtl="0" eaLnBrk="1" latinLnBrk="0" hangingPunct="1">
        <a:defRPr sz="1800" kern="1200">
          <a:solidFill>
            <a:schemeClr val="tx1"/>
          </a:solidFill>
          <a:latin typeface="+mn-lt"/>
          <a:ea typeface="+mn-ea"/>
          <a:cs typeface="+mn-cs"/>
        </a:defRPr>
      </a:lvl6pPr>
      <a:lvl7pPr marL="2742888" algn="l" defTabSz="914296" rtl="0" eaLnBrk="1" latinLnBrk="0" hangingPunct="1">
        <a:defRPr sz="1800" kern="1200">
          <a:solidFill>
            <a:schemeClr val="tx1"/>
          </a:solidFill>
          <a:latin typeface="+mn-lt"/>
          <a:ea typeface="+mn-ea"/>
          <a:cs typeface="+mn-cs"/>
        </a:defRPr>
      </a:lvl7pPr>
      <a:lvl8pPr marL="3200036" algn="l" defTabSz="914296" rtl="0" eaLnBrk="1" latinLnBrk="0" hangingPunct="1">
        <a:defRPr sz="1800" kern="1200">
          <a:solidFill>
            <a:schemeClr val="tx1"/>
          </a:solidFill>
          <a:latin typeface="+mn-lt"/>
          <a:ea typeface="+mn-ea"/>
          <a:cs typeface="+mn-cs"/>
        </a:defRPr>
      </a:lvl8pPr>
      <a:lvl9pPr marL="3657184" algn="l" defTabSz="914296"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Title Placeholder 1"/>
          <p:cNvSpPr>
            <a:spLocks noGrp="1"/>
          </p:cNvSpPr>
          <p:nvPr>
            <p:ph type="title"/>
          </p:nvPr>
        </p:nvSpPr>
        <p:spPr bwMode="auto">
          <a:xfrm>
            <a:off x="457200" y="206375"/>
            <a:ext cx="82296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2051" name="Text Placeholder 2"/>
          <p:cNvSpPr>
            <a:spLocks noGrp="1"/>
          </p:cNvSpPr>
          <p:nvPr>
            <p:ph type="body" idx="1"/>
          </p:nvPr>
        </p:nvSpPr>
        <p:spPr bwMode="auto">
          <a:xfrm>
            <a:off x="457200" y="1200150"/>
            <a:ext cx="8229600" cy="339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4" name="Date Placeholder 3"/>
          <p:cNvSpPr>
            <a:spLocks noGrp="1"/>
          </p:cNvSpPr>
          <p:nvPr>
            <p:ph type="dt" sz="half" idx="2"/>
          </p:nvPr>
        </p:nvSpPr>
        <p:spPr>
          <a:xfrm>
            <a:off x="457200" y="4767263"/>
            <a:ext cx="2133600" cy="274637"/>
          </a:xfrm>
          <a:prstGeom prst="rect">
            <a:avLst/>
          </a:prstGeom>
        </p:spPr>
        <p:txBody>
          <a:bodyPr vert="horz" lIns="91440" tIns="45720" rIns="91440" bIns="45720" rtlCol="0" anchor="ctr"/>
          <a:lstStyle>
            <a:lvl1pPr algn="l" eaLnBrk="1" hangingPunct="1">
              <a:defRPr sz="1200">
                <a:solidFill>
                  <a:schemeClr val="tx1">
                    <a:tint val="75000"/>
                  </a:schemeClr>
                </a:solidFill>
                <a:latin typeface="Arial" charset="0"/>
                <a:ea typeface="MS PGothic" panose="020B0600070205080204" pitchFamily="34" charset="-128"/>
                <a:cs typeface="+mn-cs"/>
              </a:defRPr>
            </a:lvl1pPr>
          </a:lstStyle>
          <a:p>
            <a:pPr>
              <a:defRPr/>
            </a:pPr>
            <a:fld id="{5A0D6303-53A0-4D34-B3EB-BD5BC2715607}" type="datetimeFigureOut">
              <a:rPr lang="en-GB"/>
              <a:pPr>
                <a:defRPr/>
              </a:pPr>
              <a:t>03/11/2023</a:t>
            </a:fld>
            <a:endParaRPr lang="en-GB"/>
          </a:p>
        </p:txBody>
      </p:sp>
      <p:sp>
        <p:nvSpPr>
          <p:cNvPr id="5" name="Footer Placeholder 4"/>
          <p:cNvSpPr>
            <a:spLocks noGrp="1"/>
          </p:cNvSpPr>
          <p:nvPr>
            <p:ph type="ftr" sz="quarter" idx="3"/>
          </p:nvPr>
        </p:nvSpPr>
        <p:spPr>
          <a:xfrm>
            <a:off x="3124200" y="4767263"/>
            <a:ext cx="2895600" cy="274637"/>
          </a:xfrm>
          <a:prstGeom prst="rect">
            <a:avLst/>
          </a:prstGeom>
        </p:spPr>
        <p:txBody>
          <a:bodyPr vert="horz" lIns="91440" tIns="45720" rIns="91440" bIns="45720" rtlCol="0" anchor="ctr"/>
          <a:lstStyle>
            <a:lvl1pPr algn="ctr" eaLnBrk="1" hangingPunct="1">
              <a:defRPr sz="1200">
                <a:solidFill>
                  <a:schemeClr val="tx1">
                    <a:tint val="75000"/>
                  </a:schemeClr>
                </a:solidFill>
                <a:latin typeface="Arial" charset="0"/>
                <a:ea typeface="MS PGothic" panose="020B0600070205080204" pitchFamily="34" charset="-128"/>
                <a:cs typeface="+mn-cs"/>
              </a:defRPr>
            </a:lvl1pPr>
          </a:lstStyle>
          <a:p>
            <a:pPr>
              <a:defRPr/>
            </a:pPr>
            <a:endParaRPr lang="en-GB"/>
          </a:p>
        </p:txBody>
      </p:sp>
      <p:sp>
        <p:nvSpPr>
          <p:cNvPr id="6" name="Slide Number Placeholder 5"/>
          <p:cNvSpPr>
            <a:spLocks noGrp="1"/>
          </p:cNvSpPr>
          <p:nvPr>
            <p:ph type="sldNum" sz="quarter" idx="4"/>
          </p:nvPr>
        </p:nvSpPr>
        <p:spPr>
          <a:xfrm>
            <a:off x="6553200" y="4767263"/>
            <a:ext cx="2133600" cy="274637"/>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fld id="{C2F191F9-2087-45F0-89E9-6B522CA5F5C6}" type="slidenum">
              <a:rPr lang="en-GB" altLang="en-US"/>
              <a:pPr/>
              <a:t>‹#›</a:t>
            </a:fld>
            <a:endParaRPr lang="en-GB" altLang="en-US"/>
          </a:p>
        </p:txBody>
      </p:sp>
    </p:spTree>
  </p:cSld>
  <p:clrMap bg1="lt1" tx1="dk1" bg2="lt2" tx2="dk2" accent1="accent1" accent2="accent2" accent3="accent3" accent4="accent4" accent5="accent5" accent6="accent6" hlink="hlink" folHlink="folHlink"/>
  <p:sldLayoutIdLst>
    <p:sldLayoutId id="2147485557" r:id="rId1"/>
    <p:sldLayoutId id="2147485558" r:id="rId2"/>
    <p:sldLayoutId id="2147485559" r:id="rId3"/>
    <p:sldLayoutId id="2147485560" r:id="rId4"/>
    <p:sldLayoutId id="2147485561" r:id="rId5"/>
    <p:sldLayoutId id="2147485562" r:id="rId6"/>
    <p:sldLayoutId id="2147485563" r:id="rId7"/>
    <p:sldLayoutId id="2147485564" r:id="rId8"/>
    <p:sldLayoutId id="2147485565" r:id="rId9"/>
    <p:sldLayoutId id="2147485566" r:id="rId10"/>
    <p:sldLayoutId id="2147485567"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8" name="Text Box 5"/>
          <p:cNvSpPr txBox="1">
            <a:spLocks noChangeArrowheads="1"/>
          </p:cNvSpPr>
          <p:nvPr/>
        </p:nvSpPr>
        <p:spPr bwMode="auto">
          <a:xfrm>
            <a:off x="2609850" y="2555875"/>
            <a:ext cx="4762500" cy="523875"/>
          </a:xfrm>
          <a:prstGeom prst="rect">
            <a:avLst/>
          </a:prstGeom>
          <a:noFill/>
          <a:ln>
            <a:noFill/>
          </a:ln>
        </p:spPr>
        <p:txBody>
          <a:bodyPr>
            <a:spAutoFit/>
          </a:bodyP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marL="171450" indent="-171450">
              <a:spcBef>
                <a:spcPct val="0"/>
              </a:spcBef>
              <a:buFontTx/>
              <a:buChar char="-"/>
              <a:defRPr/>
            </a:pPr>
            <a:endParaRPr lang="en-GB" altLang="en-US" sz="1200" i="1" dirty="0">
              <a:latin typeface="Arial" panose="020B0604020202020204" pitchFamily="34" charset="0"/>
            </a:endParaRPr>
          </a:p>
          <a:p>
            <a:pPr marL="285750" indent="-285750">
              <a:spcBef>
                <a:spcPct val="0"/>
              </a:spcBef>
              <a:buFontTx/>
              <a:buChar char="-"/>
              <a:defRPr/>
            </a:pPr>
            <a:endParaRPr lang="en-GB" altLang="en-US" sz="1600" dirty="0">
              <a:latin typeface="Times New Roman" panose="02020603050405020304" pitchFamily="18" charset="0"/>
            </a:endParaRPr>
          </a:p>
        </p:txBody>
      </p:sp>
      <p:sp>
        <p:nvSpPr>
          <p:cNvPr id="6149" name="AutoShape 14"/>
          <p:cNvSpPr>
            <a:spLocks noChangeArrowheads="1"/>
          </p:cNvSpPr>
          <p:nvPr/>
        </p:nvSpPr>
        <p:spPr bwMode="auto">
          <a:xfrm>
            <a:off x="7938" y="4779963"/>
            <a:ext cx="6169025" cy="242887"/>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1430" tIns="45715" rIns="91430" bIns="45715" anchor="ct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US" altLang="en-US" sz="1000">
              <a:latin typeface="Arial" panose="020B0604020202020204" pitchFamily="34" charset="0"/>
            </a:endParaRPr>
          </a:p>
        </p:txBody>
      </p:sp>
      <p:sp>
        <p:nvSpPr>
          <p:cNvPr id="6150" name="TextBox 6"/>
          <p:cNvSpPr txBox="1">
            <a:spLocks noChangeArrowheads="1"/>
          </p:cNvSpPr>
          <p:nvPr/>
        </p:nvSpPr>
        <p:spPr bwMode="auto">
          <a:xfrm>
            <a:off x="14288" y="4773613"/>
            <a:ext cx="6221412"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0" tIns="45715" rIns="91430" bIns="45715" anchor="ct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GB" altLang="en-US" sz="1000" dirty="0">
                <a:solidFill>
                  <a:schemeClr val="bg1"/>
                </a:solidFill>
                <a:latin typeface="Arial" panose="020B0604020202020204" pitchFamily="34" charset="0"/>
              </a:rPr>
              <a:t>S1-233027, 3GPP TSG SA1#104, 13-17 November 2023</a:t>
            </a:r>
          </a:p>
        </p:txBody>
      </p:sp>
      <p:sp>
        <p:nvSpPr>
          <p:cNvPr id="7" name="标题 1"/>
          <p:cNvSpPr txBox="1">
            <a:spLocks/>
          </p:cNvSpPr>
          <p:nvPr/>
        </p:nvSpPr>
        <p:spPr>
          <a:xfrm>
            <a:off x="1479664" y="1961297"/>
            <a:ext cx="7307719" cy="1102519"/>
          </a:xfrm>
          <a:prstGeom prst="rect">
            <a:avLst/>
          </a:prstGeom>
        </p:spPr>
        <p:txBody>
          <a:bodyPr/>
          <a:lst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a:lstStyle>
          <a:p>
            <a:r>
              <a:rPr lang="en-US" altLang="zh-CN" kern="0" dirty="0"/>
              <a:t>Discussion for Dual Steer TN-TN requirement</a:t>
            </a:r>
            <a:endParaRPr lang="zh-CN" altLang="en-US" kern="0" dirty="0"/>
          </a:p>
        </p:txBody>
      </p:sp>
      <p:sp>
        <p:nvSpPr>
          <p:cNvPr id="8" name="副标题 2"/>
          <p:cNvSpPr>
            <a:spLocks noGrp="1"/>
          </p:cNvSpPr>
          <p:nvPr>
            <p:ph type="subTitle" idx="1"/>
          </p:nvPr>
        </p:nvSpPr>
        <p:spPr>
          <a:xfrm>
            <a:off x="1371600" y="3455553"/>
            <a:ext cx="6400800" cy="1314450"/>
          </a:xfrm>
        </p:spPr>
        <p:txBody>
          <a:bodyPr/>
          <a:lstStyle/>
          <a:p>
            <a:r>
              <a:rPr lang="en-US" altLang="zh-CN" dirty="0"/>
              <a:t>OPPO</a:t>
            </a:r>
            <a:r>
              <a:rPr lang="en-US" altLang="zh-CN"/>
              <a:t>, China Telecom</a:t>
            </a:r>
            <a:endParaRPr lang="zh-CN" altLang="en-US" dirty="0"/>
          </a:p>
        </p:txBody>
      </p:sp>
    </p:spTree>
  </p:cSld>
  <p:clrMapOvr>
    <a:masterClrMapping/>
  </p:clrMapOvr>
  <p:transition spd="slow">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3D101EB-1059-4AA5-9C3F-2841FF4B1243}"/>
              </a:ext>
            </a:extLst>
          </p:cNvPr>
          <p:cNvSpPr>
            <a:spLocks noGrp="1"/>
          </p:cNvSpPr>
          <p:nvPr>
            <p:ph type="title"/>
          </p:nvPr>
        </p:nvSpPr>
        <p:spPr/>
        <p:txBody>
          <a:bodyPr/>
          <a:lstStyle/>
          <a:p>
            <a:r>
              <a:rPr lang="en-US" altLang="zh-CN" dirty="0" err="1"/>
              <a:t>Valuble</a:t>
            </a:r>
            <a:r>
              <a:rPr lang="en-US" altLang="zh-CN" dirty="0"/>
              <a:t> TN-TN scenario</a:t>
            </a:r>
            <a:endParaRPr lang="zh-CN" altLang="en-US" dirty="0"/>
          </a:p>
        </p:txBody>
      </p:sp>
      <p:sp>
        <p:nvSpPr>
          <p:cNvPr id="3" name="内容占位符 2">
            <a:extLst>
              <a:ext uri="{FF2B5EF4-FFF2-40B4-BE49-F238E27FC236}">
                <a16:creationId xmlns:a16="http://schemas.microsoft.com/office/drawing/2014/main" id="{7567F607-65F0-4C78-8C86-31E7FB4C255F}"/>
              </a:ext>
            </a:extLst>
          </p:cNvPr>
          <p:cNvSpPr>
            <a:spLocks noGrp="1"/>
          </p:cNvSpPr>
          <p:nvPr>
            <p:ph idx="1"/>
          </p:nvPr>
        </p:nvSpPr>
        <p:spPr>
          <a:xfrm>
            <a:off x="342532" y="1098710"/>
            <a:ext cx="6301375" cy="3622675"/>
          </a:xfrm>
        </p:spPr>
        <p:txBody>
          <a:bodyPr/>
          <a:lstStyle/>
          <a:p>
            <a:pPr marL="0" indent="0">
              <a:buNone/>
            </a:pPr>
            <a:r>
              <a:rPr lang="en-US" altLang="zh-CN" sz="1600" dirty="0"/>
              <a:t>Two 3GPP access provides much helps as follow:</a:t>
            </a:r>
          </a:p>
          <a:p>
            <a:pPr marL="0" indent="0">
              <a:buNone/>
            </a:pPr>
            <a:r>
              <a:rPr lang="en-US" altLang="zh-CN" sz="1600" b="1" dirty="0"/>
              <a:t>Observation-1: Dual steer is helpful for better 5GS + EPS coordination for reasonable path selection and realize energy saving</a:t>
            </a:r>
          </a:p>
          <a:p>
            <a:pPr marL="0" indent="0">
              <a:buNone/>
            </a:pPr>
            <a:r>
              <a:rPr lang="en-US" altLang="zh-CN" sz="1600" dirty="0"/>
              <a:t>It helps to select the most efficient path for data transmission and switch it seamlessly. From UE product, by doing the smooth steering and switch, it is significantly helpful for reducing energy consumption, e.g. based on network condition, data rate/volume, user preference. </a:t>
            </a:r>
          </a:p>
          <a:p>
            <a:pPr marL="0" indent="0">
              <a:buNone/>
            </a:pPr>
            <a:endParaRPr lang="en-US" altLang="zh-CN" sz="1600" dirty="0"/>
          </a:p>
          <a:p>
            <a:pPr marL="0" indent="0">
              <a:buNone/>
            </a:pPr>
            <a:r>
              <a:rPr lang="en-US" altLang="zh-CN" sz="1600" b="1" dirty="0"/>
              <a:t>Observation-2: Flexible traffic routing per service, helpful for network sharing scenario</a:t>
            </a:r>
            <a:r>
              <a:rPr lang="en-US" altLang="zh-CN" sz="1600" dirty="0"/>
              <a:t>. Two 3GPP access (NR+NR or NR+LTE) helps a UE to access different services intra or inter operator(s) when network coverage is shared. </a:t>
            </a:r>
            <a:endParaRPr lang="zh-CN" altLang="en-US" sz="1600" dirty="0"/>
          </a:p>
        </p:txBody>
      </p:sp>
      <p:grpSp>
        <p:nvGrpSpPr>
          <p:cNvPr id="31" name="组合 30">
            <a:extLst>
              <a:ext uri="{FF2B5EF4-FFF2-40B4-BE49-F238E27FC236}">
                <a16:creationId xmlns:a16="http://schemas.microsoft.com/office/drawing/2014/main" id="{CA7537D7-06A0-419D-B345-05BD792CF9C1}"/>
              </a:ext>
            </a:extLst>
          </p:cNvPr>
          <p:cNvGrpSpPr/>
          <p:nvPr/>
        </p:nvGrpSpPr>
        <p:grpSpPr>
          <a:xfrm>
            <a:off x="6506316" y="3130585"/>
            <a:ext cx="2449585" cy="1379101"/>
            <a:chOff x="6509857" y="3401299"/>
            <a:chExt cx="2449585" cy="1379101"/>
          </a:xfrm>
        </p:grpSpPr>
        <p:sp>
          <p:nvSpPr>
            <p:cNvPr id="4" name="椭圆 3">
              <a:extLst>
                <a:ext uri="{FF2B5EF4-FFF2-40B4-BE49-F238E27FC236}">
                  <a16:creationId xmlns:a16="http://schemas.microsoft.com/office/drawing/2014/main" id="{12DD1E22-DB1C-4F6E-BFDE-3D5201A6D60C}"/>
                </a:ext>
              </a:extLst>
            </p:cNvPr>
            <p:cNvSpPr/>
            <p:nvPr/>
          </p:nvSpPr>
          <p:spPr bwMode="auto">
            <a:xfrm>
              <a:off x="6509857" y="3716323"/>
              <a:ext cx="2449585" cy="1058878"/>
            </a:xfrm>
            <a:prstGeom prst="ellipse">
              <a:avLst/>
            </a:prstGeom>
            <a:solidFill>
              <a:schemeClr val="tx2">
                <a:lumMod val="20000"/>
                <a:lumOff val="8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sp>
          <p:nvSpPr>
            <p:cNvPr id="5" name="椭圆 4">
              <a:extLst>
                <a:ext uri="{FF2B5EF4-FFF2-40B4-BE49-F238E27FC236}">
                  <a16:creationId xmlns:a16="http://schemas.microsoft.com/office/drawing/2014/main" id="{7436B3A3-E38C-457E-B082-DE55C3EEFB0C}"/>
                </a:ext>
              </a:extLst>
            </p:cNvPr>
            <p:cNvSpPr/>
            <p:nvPr/>
          </p:nvSpPr>
          <p:spPr bwMode="auto">
            <a:xfrm>
              <a:off x="7416165" y="3818271"/>
              <a:ext cx="1416656" cy="856517"/>
            </a:xfrm>
            <a:prstGeom prst="ellipse">
              <a:avLst/>
            </a:prstGeom>
            <a:solidFill>
              <a:schemeClr val="accent2">
                <a:lumMod val="20000"/>
                <a:lumOff val="8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pic>
          <p:nvPicPr>
            <p:cNvPr id="7" name="图片 6">
              <a:extLst>
                <a:ext uri="{FF2B5EF4-FFF2-40B4-BE49-F238E27FC236}">
                  <a16:creationId xmlns:a16="http://schemas.microsoft.com/office/drawing/2014/main" id="{F211A1E9-9749-4703-A69B-2129972B6F59}"/>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851621" y="4305432"/>
              <a:ext cx="474968" cy="474968"/>
            </a:xfrm>
            <a:prstGeom prst="rect">
              <a:avLst/>
            </a:prstGeom>
          </p:spPr>
        </p:pic>
        <p:pic>
          <p:nvPicPr>
            <p:cNvPr id="9" name="图片 8">
              <a:extLst>
                <a:ext uri="{FF2B5EF4-FFF2-40B4-BE49-F238E27FC236}">
                  <a16:creationId xmlns:a16="http://schemas.microsoft.com/office/drawing/2014/main" id="{BB064299-3E54-47BB-91C2-2615EA5F27F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286712" y="3782530"/>
              <a:ext cx="420048" cy="420048"/>
            </a:xfrm>
            <a:prstGeom prst="rect">
              <a:avLst/>
            </a:prstGeom>
          </p:spPr>
        </p:pic>
        <p:pic>
          <p:nvPicPr>
            <p:cNvPr id="11" name="图片 10">
              <a:extLst>
                <a:ext uri="{FF2B5EF4-FFF2-40B4-BE49-F238E27FC236}">
                  <a16:creationId xmlns:a16="http://schemas.microsoft.com/office/drawing/2014/main" id="{4C405EAB-D33B-4F1F-8E6B-9CD726B3E8A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260060" y="3401299"/>
              <a:ext cx="383692" cy="499494"/>
            </a:xfrm>
            <a:prstGeom prst="rect">
              <a:avLst/>
            </a:prstGeom>
          </p:spPr>
        </p:pic>
        <p:sp>
          <p:nvSpPr>
            <p:cNvPr id="12" name="文本框 11">
              <a:extLst>
                <a:ext uri="{FF2B5EF4-FFF2-40B4-BE49-F238E27FC236}">
                  <a16:creationId xmlns:a16="http://schemas.microsoft.com/office/drawing/2014/main" id="{1BE3B183-9B96-4781-B87D-417D72DDC0C5}"/>
                </a:ext>
              </a:extLst>
            </p:cNvPr>
            <p:cNvSpPr txBox="1"/>
            <p:nvPr/>
          </p:nvSpPr>
          <p:spPr>
            <a:xfrm>
              <a:off x="7953579" y="4130079"/>
              <a:ext cx="941283" cy="246221"/>
            </a:xfrm>
            <a:prstGeom prst="rect">
              <a:avLst/>
            </a:prstGeom>
            <a:noFill/>
          </p:spPr>
          <p:txBody>
            <a:bodyPr wrap="none" rtlCol="0">
              <a:spAutoFit/>
            </a:bodyPr>
            <a:lstStyle/>
            <a:p>
              <a:r>
                <a:rPr lang="en-US" altLang="zh-CN" b="1" dirty="0"/>
                <a:t>VN’s service</a:t>
              </a:r>
              <a:endParaRPr lang="zh-CN" altLang="en-US" b="1" dirty="0"/>
            </a:p>
          </p:txBody>
        </p:sp>
        <p:sp>
          <p:nvSpPr>
            <p:cNvPr id="13" name="文本框 12">
              <a:extLst>
                <a:ext uri="{FF2B5EF4-FFF2-40B4-BE49-F238E27FC236}">
                  <a16:creationId xmlns:a16="http://schemas.microsoft.com/office/drawing/2014/main" id="{560442C0-AC6E-4D6F-BDD4-B69C7ABC19C0}"/>
                </a:ext>
              </a:extLst>
            </p:cNvPr>
            <p:cNvSpPr txBox="1"/>
            <p:nvPr/>
          </p:nvSpPr>
          <p:spPr>
            <a:xfrm>
              <a:off x="6917365" y="3826600"/>
              <a:ext cx="949299" cy="246221"/>
            </a:xfrm>
            <a:prstGeom prst="rect">
              <a:avLst/>
            </a:prstGeom>
            <a:noFill/>
          </p:spPr>
          <p:txBody>
            <a:bodyPr wrap="none" rtlCol="0">
              <a:spAutoFit/>
            </a:bodyPr>
            <a:lstStyle/>
            <a:p>
              <a:r>
                <a:rPr lang="en-US" altLang="zh-CN" b="1" dirty="0"/>
                <a:t>HN’s service</a:t>
              </a:r>
              <a:endParaRPr lang="zh-CN" altLang="en-US" b="1" dirty="0"/>
            </a:p>
          </p:txBody>
        </p:sp>
        <p:cxnSp>
          <p:nvCxnSpPr>
            <p:cNvPr id="16" name="直接连接符 15">
              <a:extLst>
                <a:ext uri="{FF2B5EF4-FFF2-40B4-BE49-F238E27FC236}">
                  <a16:creationId xmlns:a16="http://schemas.microsoft.com/office/drawing/2014/main" id="{A10DD1CB-A232-49C2-A205-428E8012F226}"/>
                </a:ext>
              </a:extLst>
            </p:cNvPr>
            <p:cNvCxnSpPr>
              <a:cxnSpLocks/>
            </p:cNvCxnSpPr>
            <p:nvPr/>
          </p:nvCxnSpPr>
          <p:spPr bwMode="auto">
            <a:xfrm flipH="1">
              <a:off x="7260060" y="4067963"/>
              <a:ext cx="273254" cy="337525"/>
            </a:xfrm>
            <a:prstGeom prst="line">
              <a:avLst/>
            </a:prstGeom>
            <a:solidFill>
              <a:schemeClr val="accent1"/>
            </a:solidFill>
            <a:ln w="19050" cap="flat" cmpd="sng" algn="ctr">
              <a:solidFill>
                <a:schemeClr val="tx2"/>
              </a:solidFill>
              <a:prstDash val="dash"/>
              <a:round/>
              <a:headEnd type="none" w="med" len="med"/>
              <a:tailEnd type="none" w="med" len="med"/>
            </a:ln>
            <a:effectLst/>
          </p:spPr>
        </p:cxnSp>
        <p:cxnSp>
          <p:nvCxnSpPr>
            <p:cNvPr id="17" name="直接连接符 16">
              <a:extLst>
                <a:ext uri="{FF2B5EF4-FFF2-40B4-BE49-F238E27FC236}">
                  <a16:creationId xmlns:a16="http://schemas.microsoft.com/office/drawing/2014/main" id="{4FC43D1E-5C4D-4ABF-AE20-F9852F3DBED6}"/>
                </a:ext>
              </a:extLst>
            </p:cNvPr>
            <p:cNvCxnSpPr>
              <a:cxnSpLocks/>
              <a:stCxn id="9" idx="1"/>
              <a:endCxn id="7" idx="3"/>
            </p:cNvCxnSpPr>
            <p:nvPr/>
          </p:nvCxnSpPr>
          <p:spPr bwMode="auto">
            <a:xfrm flipH="1">
              <a:off x="7326589" y="3992554"/>
              <a:ext cx="960123" cy="550362"/>
            </a:xfrm>
            <a:prstGeom prst="line">
              <a:avLst/>
            </a:prstGeom>
            <a:solidFill>
              <a:schemeClr val="accent1"/>
            </a:solidFill>
            <a:ln w="19050" cap="flat" cmpd="sng" algn="ctr">
              <a:solidFill>
                <a:srgbClr val="FF0000"/>
              </a:solidFill>
              <a:prstDash val="dash"/>
              <a:round/>
              <a:headEnd type="none" w="med" len="med"/>
              <a:tailEnd type="none" w="med" len="med"/>
            </a:ln>
            <a:effectLst/>
          </p:spPr>
        </p:cxnSp>
      </p:grpSp>
      <p:grpSp>
        <p:nvGrpSpPr>
          <p:cNvPr id="30" name="组合 29">
            <a:extLst>
              <a:ext uri="{FF2B5EF4-FFF2-40B4-BE49-F238E27FC236}">
                <a16:creationId xmlns:a16="http://schemas.microsoft.com/office/drawing/2014/main" id="{D7464350-F891-4BE9-A1B0-8B220015E860}"/>
              </a:ext>
            </a:extLst>
          </p:cNvPr>
          <p:cNvGrpSpPr/>
          <p:nvPr/>
        </p:nvGrpSpPr>
        <p:grpSpPr>
          <a:xfrm>
            <a:off x="6595891" y="1098710"/>
            <a:ext cx="2449585" cy="1379101"/>
            <a:chOff x="3652212" y="3503248"/>
            <a:chExt cx="2449585" cy="1379101"/>
          </a:xfrm>
        </p:grpSpPr>
        <p:sp>
          <p:nvSpPr>
            <p:cNvPr id="21" name="椭圆 20">
              <a:extLst>
                <a:ext uri="{FF2B5EF4-FFF2-40B4-BE49-F238E27FC236}">
                  <a16:creationId xmlns:a16="http://schemas.microsoft.com/office/drawing/2014/main" id="{C74B5AF5-CE40-4E10-B74F-8A047E2DFFE0}"/>
                </a:ext>
              </a:extLst>
            </p:cNvPr>
            <p:cNvSpPr/>
            <p:nvPr/>
          </p:nvSpPr>
          <p:spPr bwMode="auto">
            <a:xfrm>
              <a:off x="3652212" y="3818272"/>
              <a:ext cx="2449585" cy="1058878"/>
            </a:xfrm>
            <a:prstGeom prst="ellipse">
              <a:avLst/>
            </a:prstGeom>
            <a:solidFill>
              <a:schemeClr val="tx2">
                <a:lumMod val="20000"/>
                <a:lumOff val="8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sp>
          <p:nvSpPr>
            <p:cNvPr id="22" name="椭圆 21">
              <a:extLst>
                <a:ext uri="{FF2B5EF4-FFF2-40B4-BE49-F238E27FC236}">
                  <a16:creationId xmlns:a16="http://schemas.microsoft.com/office/drawing/2014/main" id="{EBFEA862-AA58-4601-A86D-052194F211D6}"/>
                </a:ext>
              </a:extLst>
            </p:cNvPr>
            <p:cNvSpPr/>
            <p:nvPr/>
          </p:nvSpPr>
          <p:spPr bwMode="auto">
            <a:xfrm>
              <a:off x="4535474" y="3945746"/>
              <a:ext cx="1439702" cy="849115"/>
            </a:xfrm>
            <a:prstGeom prst="ellipse">
              <a:avLst/>
            </a:prstGeom>
            <a:solidFill>
              <a:schemeClr val="accent2">
                <a:lumMod val="20000"/>
                <a:lumOff val="8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pic>
          <p:nvPicPr>
            <p:cNvPr id="23" name="图片 22">
              <a:extLst>
                <a:ext uri="{FF2B5EF4-FFF2-40B4-BE49-F238E27FC236}">
                  <a16:creationId xmlns:a16="http://schemas.microsoft.com/office/drawing/2014/main" id="{B96922AF-5048-4BF3-857E-80D2DD9D522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93976" y="4407381"/>
              <a:ext cx="474968" cy="474968"/>
            </a:xfrm>
            <a:prstGeom prst="rect">
              <a:avLst/>
            </a:prstGeom>
          </p:spPr>
        </p:pic>
        <p:pic>
          <p:nvPicPr>
            <p:cNvPr id="24" name="图片 23">
              <a:extLst>
                <a:ext uri="{FF2B5EF4-FFF2-40B4-BE49-F238E27FC236}">
                  <a16:creationId xmlns:a16="http://schemas.microsoft.com/office/drawing/2014/main" id="{E7A7000A-DCD4-47ED-A699-E4775FA4D4D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429067" y="3884479"/>
              <a:ext cx="420048" cy="420048"/>
            </a:xfrm>
            <a:prstGeom prst="rect">
              <a:avLst/>
            </a:prstGeom>
          </p:spPr>
        </p:pic>
        <p:pic>
          <p:nvPicPr>
            <p:cNvPr id="25" name="图片 24">
              <a:extLst>
                <a:ext uri="{FF2B5EF4-FFF2-40B4-BE49-F238E27FC236}">
                  <a16:creationId xmlns:a16="http://schemas.microsoft.com/office/drawing/2014/main" id="{B85971AB-E3DD-422D-88B8-D4F58D72FE2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402415" y="3503248"/>
              <a:ext cx="383692" cy="499494"/>
            </a:xfrm>
            <a:prstGeom prst="rect">
              <a:avLst/>
            </a:prstGeom>
          </p:spPr>
        </p:pic>
        <p:sp>
          <p:nvSpPr>
            <p:cNvPr id="26" name="文本框 25">
              <a:extLst>
                <a:ext uri="{FF2B5EF4-FFF2-40B4-BE49-F238E27FC236}">
                  <a16:creationId xmlns:a16="http://schemas.microsoft.com/office/drawing/2014/main" id="{1BE4CCDA-D7C4-4674-9CB1-20C61A5FBC77}"/>
                </a:ext>
              </a:extLst>
            </p:cNvPr>
            <p:cNvSpPr txBox="1"/>
            <p:nvPr/>
          </p:nvSpPr>
          <p:spPr>
            <a:xfrm>
              <a:off x="5250297" y="4215493"/>
              <a:ext cx="668773" cy="246221"/>
            </a:xfrm>
            <a:prstGeom prst="rect">
              <a:avLst/>
            </a:prstGeom>
            <a:noFill/>
          </p:spPr>
          <p:txBody>
            <a:bodyPr wrap="none" rtlCol="0">
              <a:spAutoFit/>
            </a:bodyPr>
            <a:lstStyle/>
            <a:p>
              <a:r>
                <a:rPr lang="en-US" altLang="zh-CN" b="1" dirty="0"/>
                <a:t>NR/5GC</a:t>
              </a:r>
              <a:endParaRPr lang="zh-CN" altLang="en-US" b="1" dirty="0"/>
            </a:p>
          </p:txBody>
        </p:sp>
        <p:sp>
          <p:nvSpPr>
            <p:cNvPr id="27" name="文本框 26">
              <a:extLst>
                <a:ext uri="{FF2B5EF4-FFF2-40B4-BE49-F238E27FC236}">
                  <a16:creationId xmlns:a16="http://schemas.microsoft.com/office/drawing/2014/main" id="{CE8ADE27-ACB8-4A18-895E-264A6ECF2BC0}"/>
                </a:ext>
              </a:extLst>
            </p:cNvPr>
            <p:cNvSpPr txBox="1"/>
            <p:nvPr/>
          </p:nvSpPr>
          <p:spPr>
            <a:xfrm>
              <a:off x="4257536" y="3899846"/>
              <a:ext cx="724878" cy="246221"/>
            </a:xfrm>
            <a:prstGeom prst="rect">
              <a:avLst/>
            </a:prstGeom>
            <a:noFill/>
          </p:spPr>
          <p:txBody>
            <a:bodyPr wrap="none" rtlCol="0">
              <a:spAutoFit/>
            </a:bodyPr>
            <a:lstStyle/>
            <a:p>
              <a:r>
                <a:rPr lang="en-US" altLang="zh-CN" b="1" dirty="0"/>
                <a:t>LTE/EPC</a:t>
              </a:r>
              <a:endParaRPr lang="zh-CN" altLang="en-US" b="1" dirty="0"/>
            </a:p>
          </p:txBody>
        </p:sp>
        <p:cxnSp>
          <p:nvCxnSpPr>
            <p:cNvPr id="28" name="直接连接符 27">
              <a:extLst>
                <a:ext uri="{FF2B5EF4-FFF2-40B4-BE49-F238E27FC236}">
                  <a16:creationId xmlns:a16="http://schemas.microsoft.com/office/drawing/2014/main" id="{5E737449-260D-4397-948D-9B5D503D5DE9}"/>
                </a:ext>
              </a:extLst>
            </p:cNvPr>
            <p:cNvCxnSpPr>
              <a:cxnSpLocks/>
            </p:cNvCxnSpPr>
            <p:nvPr/>
          </p:nvCxnSpPr>
          <p:spPr bwMode="auto">
            <a:xfrm flipH="1">
              <a:off x="4402415" y="4169912"/>
              <a:ext cx="273254" cy="337525"/>
            </a:xfrm>
            <a:prstGeom prst="line">
              <a:avLst/>
            </a:prstGeom>
            <a:solidFill>
              <a:schemeClr val="accent1"/>
            </a:solidFill>
            <a:ln w="19050" cap="flat" cmpd="sng" algn="ctr">
              <a:solidFill>
                <a:schemeClr val="tx2"/>
              </a:solidFill>
              <a:prstDash val="dash"/>
              <a:round/>
              <a:headEnd type="none" w="med" len="med"/>
              <a:tailEnd type="none" w="med" len="med"/>
            </a:ln>
            <a:effectLst/>
          </p:spPr>
        </p:cxnSp>
        <p:cxnSp>
          <p:nvCxnSpPr>
            <p:cNvPr id="29" name="直接连接符 28">
              <a:extLst>
                <a:ext uri="{FF2B5EF4-FFF2-40B4-BE49-F238E27FC236}">
                  <a16:creationId xmlns:a16="http://schemas.microsoft.com/office/drawing/2014/main" id="{1A2B7426-BA6F-414F-9C5E-8997DB9B7A92}"/>
                </a:ext>
              </a:extLst>
            </p:cNvPr>
            <p:cNvCxnSpPr>
              <a:cxnSpLocks/>
              <a:stCxn id="24" idx="1"/>
              <a:endCxn id="23" idx="3"/>
            </p:cNvCxnSpPr>
            <p:nvPr/>
          </p:nvCxnSpPr>
          <p:spPr bwMode="auto">
            <a:xfrm flipH="1">
              <a:off x="4468944" y="4094503"/>
              <a:ext cx="960123" cy="550362"/>
            </a:xfrm>
            <a:prstGeom prst="line">
              <a:avLst/>
            </a:prstGeom>
            <a:solidFill>
              <a:schemeClr val="accent1"/>
            </a:solidFill>
            <a:ln w="19050" cap="flat" cmpd="sng" algn="ctr">
              <a:solidFill>
                <a:srgbClr val="FF0000"/>
              </a:solidFill>
              <a:prstDash val="dash"/>
              <a:round/>
              <a:headEnd type="none" w="med" len="med"/>
              <a:tailEnd type="none" w="med" len="med"/>
            </a:ln>
            <a:effectLst/>
          </p:spPr>
        </p:cxnSp>
      </p:grpSp>
    </p:spTree>
    <p:extLst>
      <p:ext uri="{BB962C8B-B14F-4D97-AF65-F5344CB8AC3E}">
        <p14:creationId xmlns:p14="http://schemas.microsoft.com/office/powerpoint/2010/main" val="2807907298"/>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2CC609D-B012-4248-9501-53CC066037FF}"/>
              </a:ext>
            </a:extLst>
          </p:cNvPr>
          <p:cNvSpPr>
            <a:spLocks noGrp="1"/>
          </p:cNvSpPr>
          <p:nvPr>
            <p:ph type="title"/>
          </p:nvPr>
        </p:nvSpPr>
        <p:spPr/>
        <p:txBody>
          <a:bodyPr/>
          <a:lstStyle/>
          <a:p>
            <a:r>
              <a:rPr lang="en-US" altLang="zh-CN" dirty="0"/>
              <a:t>Valuable TN-TN scenario – Cont.</a:t>
            </a:r>
            <a:endParaRPr lang="zh-CN" altLang="en-US" dirty="0"/>
          </a:p>
        </p:txBody>
      </p:sp>
      <p:sp>
        <p:nvSpPr>
          <p:cNvPr id="4" name="Content Placeholder 2">
            <a:extLst>
              <a:ext uri="{FF2B5EF4-FFF2-40B4-BE49-F238E27FC236}">
                <a16:creationId xmlns:a16="http://schemas.microsoft.com/office/drawing/2014/main" id="{83E822B8-A4BC-40C0-B8DF-60EA96CE02EA}"/>
              </a:ext>
            </a:extLst>
          </p:cNvPr>
          <p:cNvSpPr>
            <a:spLocks noGrp="1"/>
          </p:cNvSpPr>
          <p:nvPr>
            <p:ph idx="1"/>
          </p:nvPr>
        </p:nvSpPr>
        <p:spPr>
          <a:xfrm>
            <a:off x="116143" y="1157399"/>
            <a:ext cx="6186686" cy="3490103"/>
          </a:xfrm>
        </p:spPr>
        <p:txBody>
          <a:bodyPr/>
          <a:lstStyle/>
          <a:p>
            <a:pPr marL="0" indent="0">
              <a:buNone/>
            </a:pPr>
            <a:r>
              <a:rPr lang="en-US" altLang="zh-CN" sz="1400" b="1" dirty="0"/>
              <a:t>Observation-3: Dual steer realize the UE smoothly and seamlessly switch between 5GS and EPS without service interruption,</a:t>
            </a:r>
            <a:r>
              <a:rPr lang="zh-CN" altLang="en-US" sz="1400" b="1" dirty="0"/>
              <a:t> </a:t>
            </a:r>
            <a:endParaRPr lang="en-US" altLang="zh-CN" sz="1400" b="1" dirty="0"/>
          </a:p>
          <a:p>
            <a:pPr marL="0" indent="0">
              <a:buNone/>
            </a:pPr>
            <a:r>
              <a:rPr lang="en-US" altLang="zh-CN" sz="1400" b="1" dirty="0"/>
              <a:t>Observation-4: U</a:t>
            </a:r>
            <a:r>
              <a:rPr lang="en-US" altLang="en-US" sz="1400" b="1" dirty="0"/>
              <a:t>tilizing the EPS, 5GS or EPS+5GS at the same time, </a:t>
            </a:r>
            <a:r>
              <a:rPr lang="en-US" altLang="zh-CN" sz="1400" b="1" dirty="0"/>
              <a:t>the p</a:t>
            </a:r>
            <a:r>
              <a:rPr lang="en-US" altLang="en-US" sz="1400" b="1" dirty="0"/>
              <a:t>erformance, e.g., throughput can be raised when 5G has unsatisfied performance.</a:t>
            </a:r>
          </a:p>
          <a:p>
            <a:r>
              <a:rPr lang="en-US" altLang="zh-CN" sz="1400" dirty="0"/>
              <a:t>A realistic</a:t>
            </a:r>
            <a:r>
              <a:rPr lang="en-US" altLang="en-US" sz="1400" dirty="0"/>
              <a:t> network may have poor signal at the edge of 5G cells, especially at suburb areas, while the 4G cells have good signal and continuous coverage. The 4G fills up the gaps between neighboring 5G coverage</a:t>
            </a:r>
            <a:endParaRPr lang="en-US" altLang="zh-CN" sz="1400" dirty="0"/>
          </a:p>
          <a:p>
            <a:r>
              <a:rPr lang="en-US" altLang="zh-CN" sz="1400" dirty="0"/>
              <a:t>When UE moves in areas where 5G cells has unsatisfying performance at the edge, then</a:t>
            </a:r>
            <a:endParaRPr lang="en-US" altLang="en-US" sz="1400" dirty="0"/>
          </a:p>
          <a:p>
            <a:pPr lvl="1"/>
            <a:r>
              <a:rPr lang="en-US" altLang="en-US" sz="1400" dirty="0"/>
              <a:t>UE needs to handover between EPS and 5GS, or lost radio resource connection (if not hand over to EPS), while moving in the 5G discontinuous area, </a:t>
            </a:r>
            <a:r>
              <a:rPr lang="en-US" altLang="zh-CN" sz="1400" dirty="0"/>
              <a:t>resulting in service interruption for SA 5GC.</a:t>
            </a:r>
            <a:r>
              <a:rPr lang="en-US" altLang="en-US" sz="1400" dirty="0"/>
              <a:t> </a:t>
            </a:r>
          </a:p>
          <a:p>
            <a:pPr lvl="1"/>
            <a:r>
              <a:rPr lang="en-US" altLang="en-US" sz="1400" dirty="0"/>
              <a:t>By utilizing the EPS, 5GS or EPS+5GS at the same time, </a:t>
            </a:r>
            <a:r>
              <a:rPr lang="en-US" altLang="zh-CN" sz="1400" dirty="0"/>
              <a:t>the p</a:t>
            </a:r>
            <a:r>
              <a:rPr lang="en-US" altLang="en-US" sz="1400" dirty="0"/>
              <a:t>erformance, e.g., throughput can be raised. </a:t>
            </a:r>
          </a:p>
        </p:txBody>
      </p:sp>
      <p:pic>
        <p:nvPicPr>
          <p:cNvPr id="5" name="图片 4">
            <a:extLst>
              <a:ext uri="{FF2B5EF4-FFF2-40B4-BE49-F238E27FC236}">
                <a16:creationId xmlns:a16="http://schemas.microsoft.com/office/drawing/2014/main" id="{1D765C23-8D42-4F96-81E5-4601DF2E9251}"/>
              </a:ext>
            </a:extLst>
          </p:cNvPr>
          <p:cNvPicPr>
            <a:picLocks noChangeAspect="1"/>
          </p:cNvPicPr>
          <p:nvPr/>
        </p:nvPicPr>
        <p:blipFill>
          <a:blip r:embed="rId2"/>
          <a:stretch>
            <a:fillRect/>
          </a:stretch>
        </p:blipFill>
        <p:spPr>
          <a:xfrm>
            <a:off x="6407331" y="1441727"/>
            <a:ext cx="2620526" cy="2223772"/>
          </a:xfrm>
          <a:prstGeom prst="rect">
            <a:avLst/>
          </a:prstGeom>
        </p:spPr>
      </p:pic>
    </p:spTree>
    <p:extLst>
      <p:ext uri="{BB962C8B-B14F-4D97-AF65-F5344CB8AC3E}">
        <p14:creationId xmlns:p14="http://schemas.microsoft.com/office/powerpoint/2010/main" val="2018505268"/>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892444E-378A-439F-A9F1-7C1918A3B8F6}"/>
              </a:ext>
            </a:extLst>
          </p:cNvPr>
          <p:cNvSpPr>
            <a:spLocks noGrp="1"/>
          </p:cNvSpPr>
          <p:nvPr>
            <p:ph type="title"/>
          </p:nvPr>
        </p:nvSpPr>
        <p:spPr/>
        <p:txBody>
          <a:bodyPr/>
          <a:lstStyle/>
          <a:p>
            <a:r>
              <a:rPr lang="en-US" altLang="zh-CN" dirty="0"/>
              <a:t>Proposal</a:t>
            </a:r>
            <a:endParaRPr lang="zh-CN" altLang="en-US" dirty="0"/>
          </a:p>
        </p:txBody>
      </p:sp>
      <p:sp>
        <p:nvSpPr>
          <p:cNvPr id="3" name="内容占位符 2">
            <a:extLst>
              <a:ext uri="{FF2B5EF4-FFF2-40B4-BE49-F238E27FC236}">
                <a16:creationId xmlns:a16="http://schemas.microsoft.com/office/drawing/2014/main" id="{C4EFCAFE-454C-4A54-B9DC-CB56F7F3B2F0}"/>
              </a:ext>
            </a:extLst>
          </p:cNvPr>
          <p:cNvSpPr>
            <a:spLocks noGrp="1"/>
          </p:cNvSpPr>
          <p:nvPr>
            <p:ph idx="1"/>
          </p:nvPr>
        </p:nvSpPr>
        <p:spPr/>
        <p:txBody>
          <a:bodyPr/>
          <a:lstStyle/>
          <a:p>
            <a:pPr marL="0" indent="0">
              <a:buNone/>
            </a:pPr>
            <a:r>
              <a:rPr lang="en-US" altLang="zh-CN" sz="1800" dirty="0"/>
              <a:t>Conclude the requirement of TN-TN </a:t>
            </a:r>
            <a:r>
              <a:rPr lang="en-US" altLang="zh-CN" sz="1800" dirty="0" err="1"/>
              <a:t>DualSteer</a:t>
            </a:r>
            <a:r>
              <a:rPr lang="en-US" altLang="zh-CN" sz="1800" dirty="0"/>
              <a:t>, which shall support:</a:t>
            </a:r>
          </a:p>
          <a:p>
            <a:pPr>
              <a:buFontTx/>
              <a:buChar char="-"/>
            </a:pPr>
            <a:r>
              <a:rPr lang="en-US" altLang="zh-CN" sz="1800" dirty="0"/>
              <a:t>NR/5GC+E-UTRA/EPC, and NR/5GC+NR/5GC scenario</a:t>
            </a:r>
          </a:p>
          <a:p>
            <a:pPr>
              <a:buFontTx/>
              <a:buChar char="-"/>
            </a:pPr>
            <a:r>
              <a:rPr lang="en-US" altLang="zh-CN" sz="1800" dirty="0"/>
              <a:t>Steering and Switching are supported.</a:t>
            </a:r>
          </a:p>
          <a:p>
            <a:pPr marL="0" indent="0">
              <a:buNone/>
            </a:pPr>
            <a:r>
              <a:rPr lang="en-US" altLang="zh-CN" sz="1800" dirty="0"/>
              <a:t>      Note: Splitting is better to have</a:t>
            </a:r>
          </a:p>
          <a:p>
            <a:pPr>
              <a:buFontTx/>
              <a:buChar char="-"/>
            </a:pPr>
            <a:r>
              <a:rPr lang="en-US" altLang="zh-CN" sz="1800" dirty="0"/>
              <a:t>The traffic can be simultaneously and not simultaneously transmitted via two 3GPP access</a:t>
            </a:r>
          </a:p>
          <a:p>
            <a:pPr>
              <a:buFontTx/>
              <a:buChar char="-"/>
            </a:pPr>
            <a:r>
              <a:rPr lang="en-US" altLang="zh-CN" sz="1800" dirty="0"/>
              <a:t>Intra-PLMN, and Inter-PLMN for two 3GPP access</a:t>
            </a:r>
            <a:endParaRPr lang="zh-CN" altLang="en-US" sz="1800" dirty="0"/>
          </a:p>
        </p:txBody>
      </p:sp>
    </p:spTree>
    <p:extLst>
      <p:ext uri="{BB962C8B-B14F-4D97-AF65-F5344CB8AC3E}">
        <p14:creationId xmlns:p14="http://schemas.microsoft.com/office/powerpoint/2010/main" val="1828632747"/>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3056942" y="2161946"/>
            <a:ext cx="3030116" cy="553998"/>
          </a:xfrm>
          <a:prstGeom prst="rect">
            <a:avLst/>
          </a:prstGeom>
          <a:noFill/>
        </p:spPr>
        <p:txBody>
          <a:bodyPr wrap="square" rtlCol="0">
            <a:spAutoFit/>
          </a:bodyPr>
          <a:lstStyle/>
          <a:p>
            <a:pPr algn="ctr"/>
            <a:r>
              <a:rPr lang="en-US" altLang="zh-CN" sz="3000" b="1" dirty="0"/>
              <a:t>Thanks!</a:t>
            </a:r>
            <a:endParaRPr lang="zh-CN" altLang="en-US" sz="3000" b="1" dirty="0"/>
          </a:p>
        </p:txBody>
      </p:sp>
    </p:spTree>
    <p:extLst>
      <p:ext uri="{BB962C8B-B14F-4D97-AF65-F5344CB8AC3E}">
        <p14:creationId xmlns:p14="http://schemas.microsoft.com/office/powerpoint/2010/main" val="4098982469"/>
      </p:ext>
    </p:extLst>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_activity xmlns="8ed312b4-f633-4870-a46c-c7c3003c7fda"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D01A45C608A56F41A45AA7C3B5E188A1" ma:contentTypeVersion="14" ma:contentTypeDescription="Create a new document." ma:contentTypeScope="" ma:versionID="6b245d2aebdc71c5c0fa7a16c4865f41">
  <xsd:schema xmlns:xsd="http://www.w3.org/2001/XMLSchema" xmlns:xs="http://www.w3.org/2001/XMLSchema" xmlns:p="http://schemas.microsoft.com/office/2006/metadata/properties" xmlns:ns3="8ed312b4-f633-4870-a46c-c7c3003c7fda" xmlns:ns4="d3ae3d04-88f3-4370-8065-13f955211db9" targetNamespace="http://schemas.microsoft.com/office/2006/metadata/properties" ma:root="true" ma:fieldsID="0f9ebd81b6d20d3bb6b4709ebb76a5c8" ns3:_="" ns4:_="">
    <xsd:import namespace="8ed312b4-f633-4870-a46c-c7c3003c7fda"/>
    <xsd:import namespace="d3ae3d04-88f3-4370-8065-13f955211db9"/>
    <xsd:element name="properties">
      <xsd:complexType>
        <xsd:sequence>
          <xsd:element name="documentManagement">
            <xsd:complexType>
              <xsd:all>
                <xsd:element ref="ns3:MediaServiceMetadata" minOccurs="0"/>
                <xsd:element ref="ns3:MediaServiceFastMetadata" minOccurs="0"/>
                <xsd:element ref="ns3:MediaServiceAutoKeyPoints" minOccurs="0"/>
                <xsd:element ref="ns3:MediaServiceKeyPoints" minOccurs="0"/>
                <xsd:element ref="ns4:SharedWithUsers" minOccurs="0"/>
                <xsd:element ref="ns4:SharedWithDetails" minOccurs="0"/>
                <xsd:element ref="ns4:SharingHintHash" minOccurs="0"/>
                <xsd:element ref="ns3:MediaServiceAutoTags" minOccurs="0"/>
                <xsd:element ref="ns3:MediaServiceOCR" minOccurs="0"/>
                <xsd:element ref="ns3:MediaServiceGenerationTime" minOccurs="0"/>
                <xsd:element ref="ns3:MediaServiceEventHashCode" minOccurs="0"/>
                <xsd:element ref="ns3:MediaServiceDateTaken" minOccurs="0"/>
                <xsd:element ref="ns3:_activity" minOccurs="0"/>
                <xsd:element ref="ns3: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ed312b4-f633-4870-a46c-c7c3003c7fd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5" nillable="true" ma:displayName="Tags" ma:internalName="MediaServiceAutoTag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DateTaken" ma:index="19" nillable="true" ma:displayName="MediaServiceDateTaken" ma:hidden="true" ma:internalName="MediaServiceDateTaken" ma:readOnly="true">
      <xsd:simpleType>
        <xsd:restriction base="dms:Text"/>
      </xsd:simpleType>
    </xsd:element>
    <xsd:element name="_activity" ma:index="20" nillable="true" ma:displayName="_activity" ma:hidden="true" ma:internalName="_activity">
      <xsd:simpleType>
        <xsd:restriction base="dms:Note"/>
      </xsd:simpleType>
    </xsd:element>
    <xsd:element name="MediaServiceObjectDetectorVersions" ma:index="21"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d3ae3d04-88f3-4370-8065-13f955211db9"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SharingHintHash" ma:index="14"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9028EA06-5405-43DA-BDDC-3946B20DBF66}">
  <ds:schemaRefs>
    <ds:schemaRef ds:uri="http://purl.org/dc/terms/"/>
    <ds:schemaRef ds:uri="http://purl.org/dc/elements/1.1/"/>
    <ds:schemaRef ds:uri="http://www.w3.org/XML/1998/namespace"/>
    <ds:schemaRef ds:uri="d3ae3d04-88f3-4370-8065-13f955211db9"/>
    <ds:schemaRef ds:uri="http://schemas.openxmlformats.org/package/2006/metadata/core-properties"/>
    <ds:schemaRef ds:uri="http://schemas.microsoft.com/office/2006/documentManagement/types"/>
    <ds:schemaRef ds:uri="http://purl.org/dc/dcmitype/"/>
    <ds:schemaRef ds:uri="http://schemas.microsoft.com/office/2006/metadata/properties"/>
    <ds:schemaRef ds:uri="8ed312b4-f633-4870-a46c-c7c3003c7fda"/>
    <ds:schemaRef ds:uri="http://schemas.microsoft.com/office/infopath/2007/PartnerControls"/>
  </ds:schemaRefs>
</ds:datastoreItem>
</file>

<file path=customXml/itemProps2.xml><?xml version="1.0" encoding="utf-8"?>
<ds:datastoreItem xmlns:ds="http://schemas.openxmlformats.org/officeDocument/2006/customXml" ds:itemID="{452BBF0E-66A7-4737-B3E9-33870398C4D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8ed312b4-f633-4870-a46c-c7c3003c7fda"/>
    <ds:schemaRef ds:uri="d3ae3d04-88f3-4370-8065-13f955211db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06BFF7F3-058C-41E7-936D-0DECAAB96F9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28214</TotalTime>
  <Words>407</Words>
  <Application>Microsoft Office PowerPoint</Application>
  <PresentationFormat>全屏显示(16:9)</PresentationFormat>
  <Paragraphs>29</Paragraphs>
  <Slides>5</Slides>
  <Notes>1</Notes>
  <HiddenSlides>0</HiddenSlides>
  <MMClips>0</MMClips>
  <ScaleCrop>false</ScaleCrop>
  <HeadingPairs>
    <vt:vector size="6" baseType="variant">
      <vt:variant>
        <vt:lpstr>已用的字体</vt:lpstr>
      </vt:variant>
      <vt:variant>
        <vt:i4>5</vt:i4>
      </vt:variant>
      <vt:variant>
        <vt:lpstr>主题</vt:lpstr>
      </vt:variant>
      <vt:variant>
        <vt:i4>2</vt:i4>
      </vt:variant>
      <vt:variant>
        <vt:lpstr>幻灯片标题</vt:lpstr>
      </vt:variant>
      <vt:variant>
        <vt:i4>5</vt:i4>
      </vt:variant>
    </vt:vector>
  </HeadingPairs>
  <TitlesOfParts>
    <vt:vector size="12" baseType="lpstr">
      <vt:lpstr>MS PGothic</vt:lpstr>
      <vt:lpstr>MS PGothic</vt:lpstr>
      <vt:lpstr>Arial</vt:lpstr>
      <vt:lpstr>Calibri</vt:lpstr>
      <vt:lpstr>Times New Roman</vt:lpstr>
      <vt:lpstr>Office Theme</vt:lpstr>
      <vt:lpstr>Custom Design</vt:lpstr>
      <vt:lpstr>PowerPoint 演示文稿</vt:lpstr>
      <vt:lpstr>Valuble TN-TN scenario</vt:lpstr>
      <vt:lpstr>Valuable TN-TN scenario – Cont.</vt:lpstr>
      <vt:lpstr>Proposal</vt:lpstr>
      <vt:lpstr>PowerPoint 演示文稿</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xuyang@oppo.com</dc:creator>
  <dc:description>© 2009  All rights reserved</dc:description>
  <cp:lastModifiedBy>XuYang</cp:lastModifiedBy>
  <cp:revision>1885</cp:revision>
  <cp:lastPrinted>2017-02-24T12:37:51Z</cp:lastPrinted>
  <dcterms:created xsi:type="dcterms:W3CDTF">2008-08-30T09:32:10Z</dcterms:created>
  <dcterms:modified xsi:type="dcterms:W3CDTF">2023-11-03T08:50:27Z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0x010100D01A45C608A56F41A45AA7C3B5E188A1</vt:lpwstr>
  </property>
</Properties>
</file>