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8"/>
  </p:notesMasterIdLst>
  <p:handoutMasterIdLst>
    <p:handoutMasterId r:id="rId9"/>
  </p:handoutMasterIdLst>
  <p:sldIdLst>
    <p:sldId id="341" r:id="rId5"/>
    <p:sldId id="363" r:id="rId6"/>
    <p:sldId id="364" r:id="rId7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7" autoAdjust="0"/>
    <p:restoredTop sz="94679" autoAdjust="0"/>
  </p:normalViewPr>
  <p:slideViewPr>
    <p:cSldViewPr snapToGrid="0">
      <p:cViewPr varScale="1">
        <p:scale>
          <a:sx n="88" d="100"/>
          <a:sy n="88" d="100"/>
        </p:scale>
        <p:origin x="106" y="42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8536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TSG SA#101	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Bangalore, India – September 2023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SP-23xxxx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 dirty="0"/>
              <a:t>Proposed way forward on SA1 Multi-access work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dirty="0"/>
              <a:t>Huawei, MediaTek</a:t>
            </a:r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Agreement on SA1 </a:t>
            </a:r>
            <a:r>
              <a:rPr lang="en-GB" altLang="en-US" dirty="0" err="1"/>
              <a:t>DualSteer</a:t>
            </a:r>
            <a:endParaRPr lang="en-GB" altLang="en-US" dirty="0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Only the following scenarios will be supported in SA1 requirements in CPR/TR 22.841 and WI/CR </a:t>
            </a:r>
            <a:r>
              <a:rPr lang="en-US" altLang="en-US" dirty="0" err="1"/>
              <a:t>DualSteer</a:t>
            </a:r>
            <a:r>
              <a:rPr lang="en-US" altLang="en-US" dirty="0"/>
              <a:t>:</a:t>
            </a:r>
          </a:p>
          <a:p>
            <a:pPr lvl="1"/>
            <a:r>
              <a:rPr lang="en-US" altLang="en-US" dirty="0"/>
              <a:t>Inter-PLMN TN-NTN</a:t>
            </a:r>
          </a:p>
          <a:p>
            <a:pPr lvl="1"/>
            <a:r>
              <a:rPr lang="en-US" altLang="en-US" dirty="0"/>
              <a:t>Inter-PLMN NTN-NTN</a:t>
            </a:r>
          </a:p>
          <a:p>
            <a:r>
              <a:rPr lang="en-US" altLang="en-US" dirty="0"/>
              <a:t>Only the following mode will be supported in SA1 requirements in CPR/TR 22.841 and WI/CR </a:t>
            </a:r>
            <a:r>
              <a:rPr lang="en-US" altLang="en-US" dirty="0" err="1"/>
              <a:t>DualSteer</a:t>
            </a:r>
            <a:r>
              <a:rPr lang="en-US" altLang="en-US" dirty="0"/>
              <a:t>:</a:t>
            </a:r>
          </a:p>
          <a:p>
            <a:pPr lvl="1"/>
            <a:r>
              <a:rPr lang="en-US" altLang="en-US" dirty="0"/>
              <a:t>All Traffic Access Switching, i.e. Network-controlled switching of all traffic from the primary access to the secondary access in case of e.g. loss of connectivity to the primary access.</a:t>
            </a:r>
          </a:p>
          <a:p>
            <a:pPr lvl="1"/>
            <a:r>
              <a:rPr lang="en-US" altLang="en-US" dirty="0"/>
              <a:t>NOTE: Single radio scenario, i.e. no traffic is running on the secondary access if there is traffic ongoing on the primary access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Proposal for agreement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It is proposed to approve the agreement in the previous page</a:t>
            </a:r>
          </a:p>
          <a:p>
            <a:r>
              <a:rPr lang="en-US" altLang="en-US" dirty="0"/>
              <a:t>SA1 to implement in Q4-2023 SA1 meeting the CPR/CR/TR/WID documents according to the agreement above</a:t>
            </a:r>
          </a:p>
          <a:p>
            <a:r>
              <a:rPr lang="en-US" altLang="en-US" dirty="0"/>
              <a:t>SA2 to further discuss the SA2 SID in Q4-2023 according to the agreement above</a:t>
            </a: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CA3727-A4EB-4398-9783-D0148B061093}">
  <ds:schemaRefs>
    <ds:schemaRef ds:uri="http://purl.org/dc/elements/1.1/"/>
    <ds:schemaRef ds:uri="http://schemas.microsoft.com/office/infopath/2007/PartnerControls"/>
    <ds:schemaRef ds:uri="679a257e-872f-4c98-9e8a-0a9c104f72cd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280d8efa-eff2-4910-88d2-79ca146720c4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5428</TotalTime>
  <Words>173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</vt:lpstr>
      <vt:lpstr>Calibri</vt:lpstr>
      <vt:lpstr>Calibri Light</vt:lpstr>
      <vt:lpstr>Times New Roman</vt:lpstr>
      <vt:lpstr>Office Theme</vt:lpstr>
      <vt:lpstr>Proposed way forward on SA1 Multi-access work</vt:lpstr>
      <vt:lpstr>Agreement on SA1 DualSteer</vt:lpstr>
      <vt:lpstr>Proposal for agreement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Patrice Hédé</cp:lastModifiedBy>
  <cp:revision>602</cp:revision>
  <dcterms:created xsi:type="dcterms:W3CDTF">2010-02-05T13:52:04Z</dcterms:created>
  <dcterms:modified xsi:type="dcterms:W3CDTF">2023-09-13T10:37:48Z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readonly">
    <vt:lpwstr/>
  </property>
  <property fmtid="{D5CDD505-2E9C-101B-9397-08002B2CF9AE}" pid="4" name="_change">
    <vt:lpwstr/>
  </property>
  <property fmtid="{D5CDD505-2E9C-101B-9397-08002B2CF9AE}" pid="5" name="_full-control">
    <vt:lpwstr/>
  </property>
  <property fmtid="{D5CDD505-2E9C-101B-9397-08002B2CF9AE}" pid="6" name="sflag">
    <vt:lpwstr>1694598300</vt:lpwstr>
  </property>
</Properties>
</file>