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69" r:id="rId4"/>
    <p:sldId id="272" r:id="rId5"/>
    <p:sldId id="263" r:id="rId6"/>
    <p:sldId id="264" r:id="rId7"/>
    <p:sldId id="265" r:id="rId8"/>
    <p:sldId id="266" r:id="rId9"/>
    <p:sldId id="267" r:id="rId10"/>
    <p:sldId id="273" r:id="rId11"/>
    <p:sldId id="274"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4" autoAdjust="0"/>
    <p:restoredTop sz="94660"/>
  </p:normalViewPr>
  <p:slideViewPr>
    <p:cSldViewPr snapToGrid="0">
      <p:cViewPr varScale="1">
        <p:scale>
          <a:sx n="83" d="100"/>
          <a:sy n="83" d="100"/>
        </p:scale>
        <p:origin x="115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7A654-995F-49F5-8A45-BF50375A6A2E}" type="datetimeFigureOut">
              <a:rPr lang="en-US" smtClean="0"/>
              <a:t>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46C76-377E-4FEF-BC63-11D0B9024BA4}" type="slidenum">
              <a:rPr lang="en-US" smtClean="0"/>
              <a:t>‹#›</a:t>
            </a:fld>
            <a:endParaRPr lang="en-US"/>
          </a:p>
        </p:txBody>
      </p:sp>
    </p:spTree>
    <p:extLst>
      <p:ext uri="{BB962C8B-B14F-4D97-AF65-F5344CB8AC3E}">
        <p14:creationId xmlns:p14="http://schemas.microsoft.com/office/powerpoint/2010/main" val="328623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A93E77-384F-4ED6-88AB-994E72FF968E}"/>
              </a:ext>
            </a:extLst>
          </p:cNvPr>
          <p:cNvSpPr>
            <a:spLocks noGrp="1"/>
          </p:cNvSpPr>
          <p:nvPr>
            <p:ph type="dt" sz="half" idx="10"/>
          </p:nvPr>
        </p:nvSpPr>
        <p:spPr/>
        <p:txBody>
          <a:bodyPr/>
          <a:lstStyle/>
          <a:p>
            <a:r>
              <a:rPr lang="en-US"/>
              <a:t>22 February 2022</a:t>
            </a:r>
          </a:p>
        </p:txBody>
      </p:sp>
      <p:sp>
        <p:nvSpPr>
          <p:cNvPr id="5" name="Footer Placeholder 4">
            <a:extLst>
              <a:ext uri="{FF2B5EF4-FFF2-40B4-BE49-F238E27FC236}">
                <a16:creationId xmlns:a16="http://schemas.microsoft.com/office/drawing/2014/main" id="{956DFBCA-BCDD-465C-B30C-F81BE4CB96A1}"/>
              </a:ext>
            </a:extLst>
          </p:cNvPr>
          <p:cNvSpPr>
            <a:spLocks noGrp="1"/>
          </p:cNvSpPr>
          <p:nvPr>
            <p:ph type="ftr" sz="quarter" idx="11"/>
          </p:nvPr>
        </p:nvSpPr>
        <p:spPr/>
        <p:txBody>
          <a:bodyPr/>
          <a:lstStyle/>
          <a:p>
            <a:r>
              <a:rPr lang="en-US"/>
              <a:t>GC#36</a:t>
            </a:r>
          </a:p>
        </p:txBody>
      </p:sp>
      <p:sp>
        <p:nvSpPr>
          <p:cNvPr id="6" name="Slide Number Placeholder 5">
            <a:extLst>
              <a:ext uri="{FF2B5EF4-FFF2-40B4-BE49-F238E27FC236}">
                <a16:creationId xmlns:a16="http://schemas.microsoft.com/office/drawing/2014/main" id="{1E65F94B-33AD-4603-AE66-D21C879F0624}"/>
              </a:ext>
            </a:extLst>
          </p:cNvPr>
          <p:cNvSpPr>
            <a:spLocks noGrp="1"/>
          </p:cNvSpPr>
          <p:nvPr>
            <p:ph type="sldNum" sz="quarter" idx="12"/>
          </p:nvPr>
        </p:nvSpPr>
        <p:spPr/>
        <p:txBody>
          <a:bodyPr/>
          <a:lstStyle/>
          <a:p>
            <a:fld id="{6358D100-6E15-4858-9266-67948704DF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10437868" y="323098"/>
            <a:ext cx="1370955" cy="962715"/>
          </a:xfrm>
          <a:prstGeom prst="rect">
            <a:avLst/>
          </a:prstGeom>
        </p:spPr>
      </p:pic>
    </p:spTree>
    <p:extLst>
      <p:ext uri="{BB962C8B-B14F-4D97-AF65-F5344CB8AC3E}">
        <p14:creationId xmlns:p14="http://schemas.microsoft.com/office/powerpoint/2010/main" val="258208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BC95-FCE9-4350-A2DC-0F5FC744270A}"/>
              </a:ext>
            </a:extLst>
          </p:cNvPr>
          <p:cNvSpPr>
            <a:spLocks noGrp="1" noChangeAspect="1"/>
          </p:cNvSpPr>
          <p:nvPr>
            <p:ph type="title"/>
          </p:nvPr>
        </p:nvSpPr>
        <p:spPr>
          <a:xfrm>
            <a:off x="838200" y="365125"/>
            <a:ext cx="9949774" cy="1325563"/>
          </a:xfrm>
        </p:spPr>
        <p:txBody>
          <a:bodyPr>
            <a:normAutofit/>
          </a:bodyPr>
          <a:lstStyle>
            <a:lvl1pPr>
              <a:defRPr sz="4000">
                <a:solidFill>
                  <a:srgbClr val="273D78"/>
                </a:solidFill>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677AF1F-C8CE-441D-99FC-2801F535FD74}"/>
              </a:ext>
            </a:extLst>
          </p:cNvPr>
          <p:cNvSpPr>
            <a:spLocks noGrp="1"/>
          </p:cNvSpPr>
          <p:nvPr>
            <p:ph type="body" orient="vert" idx="1"/>
          </p:nvPr>
        </p:nvSpPr>
        <p:spPr/>
        <p:txBody>
          <a:bodyPr vert="eaVert"/>
          <a:lstStyle>
            <a:lvl1pPr>
              <a:defRPr>
                <a:solidFill>
                  <a:srgbClr val="273D78"/>
                </a:solidFill>
                <a:latin typeface="+mn-lt"/>
              </a:defRPr>
            </a:lvl1pPr>
            <a:lvl2pPr>
              <a:defRPr>
                <a:solidFill>
                  <a:srgbClr val="273D78"/>
                </a:solidFill>
                <a:latin typeface="+mn-lt"/>
              </a:defRPr>
            </a:lvl2pPr>
            <a:lvl3pPr>
              <a:defRPr>
                <a:solidFill>
                  <a:srgbClr val="273D78"/>
                </a:solidFill>
                <a:latin typeface="+mn-lt"/>
              </a:defRPr>
            </a:lvl3pPr>
            <a:lvl4pPr>
              <a:defRPr>
                <a:solidFill>
                  <a:srgbClr val="273D78"/>
                </a:solidFill>
                <a:latin typeface="+mn-lt"/>
              </a:defRPr>
            </a:lvl4pPr>
            <a:lvl5pPr>
              <a:defRPr>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3FC533-9C63-406F-A803-1398FA0396DB}"/>
              </a:ext>
            </a:extLst>
          </p:cNvPr>
          <p:cNvSpPr>
            <a:spLocks noGrp="1"/>
          </p:cNvSpPr>
          <p:nvPr>
            <p:ph type="dt" sz="half" idx="10"/>
          </p:nvPr>
        </p:nvSpPr>
        <p:spPr/>
        <p:txBody>
          <a:bodyPr/>
          <a:lstStyle/>
          <a:p>
            <a:r>
              <a:rPr lang="en-US"/>
              <a:t>22 February 2022</a:t>
            </a:r>
          </a:p>
        </p:txBody>
      </p:sp>
      <p:sp>
        <p:nvSpPr>
          <p:cNvPr id="5" name="Footer Placeholder 4">
            <a:extLst>
              <a:ext uri="{FF2B5EF4-FFF2-40B4-BE49-F238E27FC236}">
                <a16:creationId xmlns:a16="http://schemas.microsoft.com/office/drawing/2014/main" id="{65657F20-140A-49A8-B33A-654328FF0770}"/>
              </a:ext>
            </a:extLst>
          </p:cNvPr>
          <p:cNvSpPr>
            <a:spLocks noGrp="1"/>
          </p:cNvSpPr>
          <p:nvPr>
            <p:ph type="ftr" sz="quarter" idx="11"/>
          </p:nvPr>
        </p:nvSpPr>
        <p:spPr/>
        <p:txBody>
          <a:bodyPr/>
          <a:lstStyle/>
          <a:p>
            <a:r>
              <a:rPr lang="en-US"/>
              <a:t>GC#36</a:t>
            </a:r>
          </a:p>
        </p:txBody>
      </p:sp>
      <p:sp>
        <p:nvSpPr>
          <p:cNvPr id="6" name="Slide Number Placeholder 5">
            <a:extLst>
              <a:ext uri="{FF2B5EF4-FFF2-40B4-BE49-F238E27FC236}">
                <a16:creationId xmlns:a16="http://schemas.microsoft.com/office/drawing/2014/main" id="{C3D826C2-72F9-4250-BD73-706682DBAE2D}"/>
              </a:ext>
            </a:extLst>
          </p:cNvPr>
          <p:cNvSpPr>
            <a:spLocks noGrp="1"/>
          </p:cNvSpPr>
          <p:nvPr>
            <p:ph type="sldNum" sz="quarter" idx="12"/>
          </p:nvPr>
        </p:nvSpPr>
        <p:spPr/>
        <p:txBody>
          <a:bodyPr/>
          <a:lstStyle/>
          <a:p>
            <a:fld id="{6358D100-6E15-4858-9266-67948704DF78}" type="slidenum">
              <a:rPr lang="en-US" smtClean="0"/>
              <a:t>‹#›</a:t>
            </a:fld>
            <a:endParaRPr lang="en-US"/>
          </a:p>
        </p:txBody>
      </p:sp>
    </p:spTree>
    <p:extLst>
      <p:ext uri="{BB962C8B-B14F-4D97-AF65-F5344CB8AC3E}">
        <p14:creationId xmlns:p14="http://schemas.microsoft.com/office/powerpoint/2010/main" val="18421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6E409B-F8BF-4BF3-BDEF-84A03CE4C7E3}"/>
              </a:ext>
            </a:extLst>
          </p:cNvPr>
          <p:cNvSpPr>
            <a:spLocks noGrp="1"/>
          </p:cNvSpPr>
          <p:nvPr>
            <p:ph type="title" orient="vert"/>
          </p:nvPr>
        </p:nvSpPr>
        <p:spPr>
          <a:xfrm>
            <a:off x="8724900" y="365125"/>
            <a:ext cx="2628900" cy="5811838"/>
          </a:xfrm>
        </p:spPr>
        <p:txBody>
          <a:bodyPr vert="eaVert">
            <a:normAutofit/>
          </a:bodyPr>
          <a:lstStyle>
            <a:lvl1pPr>
              <a:defRPr sz="4000">
                <a:solidFill>
                  <a:srgbClr val="273D78"/>
                </a:solidFill>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C12CDC8-511D-45C6-A4E4-40C969A463F8}"/>
              </a:ext>
            </a:extLst>
          </p:cNvPr>
          <p:cNvSpPr>
            <a:spLocks noGrp="1"/>
          </p:cNvSpPr>
          <p:nvPr>
            <p:ph type="body" orient="vert" idx="1"/>
          </p:nvPr>
        </p:nvSpPr>
        <p:spPr>
          <a:xfrm>
            <a:off x="838200" y="365125"/>
            <a:ext cx="7734300" cy="5811838"/>
          </a:xfrm>
        </p:spPr>
        <p:txBody>
          <a:bodyPr vert="eaVert"/>
          <a:lstStyle>
            <a:lvl1pPr>
              <a:defRPr>
                <a:solidFill>
                  <a:srgbClr val="273D78"/>
                </a:solidFill>
                <a:latin typeface="+mn-lt"/>
              </a:defRPr>
            </a:lvl1pPr>
            <a:lvl2pPr>
              <a:defRPr>
                <a:solidFill>
                  <a:srgbClr val="273D78"/>
                </a:solidFill>
                <a:latin typeface="+mn-lt"/>
              </a:defRPr>
            </a:lvl2pPr>
            <a:lvl3pPr>
              <a:defRPr>
                <a:solidFill>
                  <a:srgbClr val="273D78"/>
                </a:solidFill>
                <a:latin typeface="+mn-lt"/>
              </a:defRPr>
            </a:lvl3pPr>
            <a:lvl4pPr>
              <a:defRPr>
                <a:solidFill>
                  <a:srgbClr val="273D78"/>
                </a:solidFill>
                <a:latin typeface="+mn-lt"/>
              </a:defRPr>
            </a:lvl4pPr>
            <a:lvl5pPr>
              <a:defRPr>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B467A7-9C36-475E-88BE-7CE7CCCBD158}"/>
              </a:ext>
            </a:extLst>
          </p:cNvPr>
          <p:cNvSpPr>
            <a:spLocks noGrp="1"/>
          </p:cNvSpPr>
          <p:nvPr>
            <p:ph type="dt" sz="half" idx="10"/>
          </p:nvPr>
        </p:nvSpPr>
        <p:spPr/>
        <p:txBody>
          <a:bodyPr/>
          <a:lstStyle/>
          <a:p>
            <a:r>
              <a:rPr lang="en-US"/>
              <a:t>22 February 2022</a:t>
            </a:r>
          </a:p>
        </p:txBody>
      </p:sp>
      <p:sp>
        <p:nvSpPr>
          <p:cNvPr id="5" name="Footer Placeholder 4">
            <a:extLst>
              <a:ext uri="{FF2B5EF4-FFF2-40B4-BE49-F238E27FC236}">
                <a16:creationId xmlns:a16="http://schemas.microsoft.com/office/drawing/2014/main" id="{46538452-52B1-4ECC-AE6A-F62E3D022569}"/>
              </a:ext>
            </a:extLst>
          </p:cNvPr>
          <p:cNvSpPr>
            <a:spLocks noGrp="1"/>
          </p:cNvSpPr>
          <p:nvPr>
            <p:ph type="ftr" sz="quarter" idx="11"/>
          </p:nvPr>
        </p:nvSpPr>
        <p:spPr/>
        <p:txBody>
          <a:bodyPr/>
          <a:lstStyle/>
          <a:p>
            <a:r>
              <a:rPr lang="en-US"/>
              <a:t>GC#36</a:t>
            </a:r>
          </a:p>
        </p:txBody>
      </p:sp>
      <p:sp>
        <p:nvSpPr>
          <p:cNvPr id="6" name="Slide Number Placeholder 5">
            <a:extLst>
              <a:ext uri="{FF2B5EF4-FFF2-40B4-BE49-F238E27FC236}">
                <a16:creationId xmlns:a16="http://schemas.microsoft.com/office/drawing/2014/main" id="{35238D05-C1CD-4978-BF3F-FF77E58FF517}"/>
              </a:ext>
            </a:extLst>
          </p:cNvPr>
          <p:cNvSpPr>
            <a:spLocks noGrp="1"/>
          </p:cNvSpPr>
          <p:nvPr>
            <p:ph type="sldNum" sz="quarter" idx="12"/>
          </p:nvPr>
        </p:nvSpPr>
        <p:spPr/>
        <p:txBody>
          <a:bodyPr/>
          <a:lstStyle/>
          <a:p>
            <a:fld id="{6358D100-6E15-4858-9266-67948704DF78}" type="slidenum">
              <a:rPr lang="en-US" smtClean="0"/>
              <a:t>‹#›</a:t>
            </a:fld>
            <a:endParaRPr lang="en-US"/>
          </a:p>
        </p:txBody>
      </p:sp>
    </p:spTree>
    <p:extLst>
      <p:ext uri="{BB962C8B-B14F-4D97-AF65-F5344CB8AC3E}">
        <p14:creationId xmlns:p14="http://schemas.microsoft.com/office/powerpoint/2010/main" val="34658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AEAE4-DE88-4242-8DA2-E0783CF59DE7}"/>
              </a:ext>
            </a:extLst>
          </p:cNvPr>
          <p:cNvSpPr>
            <a:spLocks noGrp="1"/>
          </p:cNvSpPr>
          <p:nvPr>
            <p:ph idx="1"/>
          </p:nvPr>
        </p:nvSpPr>
        <p:spPr/>
        <p:txBody>
          <a:bodyPr>
            <a:normAutofit/>
          </a:bodyPr>
          <a:lstStyle>
            <a:lvl1pPr>
              <a:defRPr sz="1800">
                <a:solidFill>
                  <a:srgbClr val="273D78"/>
                </a:solidFill>
                <a:latin typeface="+mn-lt"/>
              </a:defRPr>
            </a:lvl1pPr>
            <a:lvl2pPr>
              <a:defRPr sz="1800">
                <a:solidFill>
                  <a:srgbClr val="273D78"/>
                </a:solidFill>
                <a:latin typeface="+mn-lt"/>
              </a:defRPr>
            </a:lvl2pPr>
            <a:lvl3pPr>
              <a:defRPr sz="1800">
                <a:solidFill>
                  <a:srgbClr val="273D78"/>
                </a:solidFill>
                <a:latin typeface="+mn-lt"/>
              </a:defRPr>
            </a:lvl3pPr>
            <a:lvl4pPr>
              <a:defRPr sz="1800">
                <a:solidFill>
                  <a:srgbClr val="273D78"/>
                </a:solidFill>
                <a:latin typeface="+mn-lt"/>
              </a:defRPr>
            </a:lvl4pPr>
            <a:lvl5pPr>
              <a:defRPr sz="1800">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5886DA-4A78-404B-8757-8CDCB6E1A948}"/>
              </a:ext>
            </a:extLst>
          </p:cNvPr>
          <p:cNvSpPr>
            <a:spLocks noGrp="1"/>
          </p:cNvSpPr>
          <p:nvPr>
            <p:ph type="dt" sz="half" idx="10"/>
          </p:nvPr>
        </p:nvSpPr>
        <p:spPr/>
        <p:txBody>
          <a:bodyPr/>
          <a:lstStyle/>
          <a:p>
            <a:r>
              <a:rPr lang="en-US"/>
              <a:t>22 February 2022</a:t>
            </a:r>
          </a:p>
        </p:txBody>
      </p:sp>
      <p:sp>
        <p:nvSpPr>
          <p:cNvPr id="5" name="Footer Placeholder 4">
            <a:extLst>
              <a:ext uri="{FF2B5EF4-FFF2-40B4-BE49-F238E27FC236}">
                <a16:creationId xmlns:a16="http://schemas.microsoft.com/office/drawing/2014/main" id="{66E2F8D3-3CD0-4F70-B5F1-87C9FAE39FA7}"/>
              </a:ext>
            </a:extLst>
          </p:cNvPr>
          <p:cNvSpPr>
            <a:spLocks noGrp="1"/>
          </p:cNvSpPr>
          <p:nvPr>
            <p:ph type="ftr" sz="quarter" idx="11"/>
          </p:nvPr>
        </p:nvSpPr>
        <p:spPr/>
        <p:txBody>
          <a:bodyPr/>
          <a:lstStyle/>
          <a:p>
            <a:r>
              <a:rPr lang="en-US"/>
              <a:t>GC#36</a:t>
            </a:r>
          </a:p>
        </p:txBody>
      </p:sp>
      <p:sp>
        <p:nvSpPr>
          <p:cNvPr id="6" name="Slide Number Placeholder 5">
            <a:extLst>
              <a:ext uri="{FF2B5EF4-FFF2-40B4-BE49-F238E27FC236}">
                <a16:creationId xmlns:a16="http://schemas.microsoft.com/office/drawing/2014/main" id="{CEAAD6D6-9974-4FC7-A296-53048C8D7BCA}"/>
              </a:ext>
            </a:extLst>
          </p:cNvPr>
          <p:cNvSpPr>
            <a:spLocks noGrp="1"/>
          </p:cNvSpPr>
          <p:nvPr>
            <p:ph type="sldNum" sz="quarter" idx="12"/>
          </p:nvPr>
        </p:nvSpPr>
        <p:spPr/>
        <p:txBody>
          <a:bodyPr/>
          <a:lstStyle/>
          <a:p>
            <a:fld id="{6358D100-6E15-4858-9266-67948704DF78}" type="slidenum">
              <a:rPr lang="en-US" smtClean="0"/>
              <a:t>‹#›</a:t>
            </a:fld>
            <a:endParaRPr lang="en-US"/>
          </a:p>
        </p:txBody>
      </p:sp>
      <p:sp>
        <p:nvSpPr>
          <p:cNvPr id="10" name="Title 9">
            <a:extLst>
              <a:ext uri="{FF2B5EF4-FFF2-40B4-BE49-F238E27FC236}">
                <a16:creationId xmlns:a16="http://schemas.microsoft.com/office/drawing/2014/main" id="{EAF7B386-58EF-4349-BBA7-63DA4EDD8846}"/>
              </a:ext>
            </a:extLst>
          </p:cNvPr>
          <p:cNvSpPr>
            <a:spLocks noGrp="1" noChangeAspect="1"/>
          </p:cNvSpPr>
          <p:nvPr>
            <p:ph type="title"/>
          </p:nvPr>
        </p:nvSpPr>
        <p:spPr>
          <a:xfrm>
            <a:off x="838200" y="365125"/>
            <a:ext cx="9932377" cy="1325563"/>
          </a:xfrm>
        </p:spPr>
        <p:txBody>
          <a:bodyPr>
            <a:normAutofit/>
          </a:bodyPr>
          <a:lstStyle>
            <a:lvl1pPr>
              <a:defRPr sz="4000">
                <a:solidFill>
                  <a:srgbClr val="273D78"/>
                </a:solidFill>
                <a:latin typeface="+mn-lt"/>
              </a:defRPr>
            </a:lvl1pPr>
          </a:lstStyle>
          <a:p>
            <a:r>
              <a:rPr lang="en-US" dirty="0"/>
              <a:t>Click to edit Master title style</a:t>
            </a:r>
          </a:p>
        </p:txBody>
      </p:sp>
    </p:spTree>
    <p:extLst>
      <p:ext uri="{BB962C8B-B14F-4D97-AF65-F5344CB8AC3E}">
        <p14:creationId xmlns:p14="http://schemas.microsoft.com/office/powerpoint/2010/main" val="19583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4B1E-F8AE-4584-8CC9-7D1289ABFB3E}"/>
              </a:ext>
            </a:extLst>
          </p:cNvPr>
          <p:cNvSpPr>
            <a:spLocks noGrp="1"/>
          </p:cNvSpPr>
          <p:nvPr>
            <p:ph type="title"/>
          </p:nvPr>
        </p:nvSpPr>
        <p:spPr>
          <a:xfrm>
            <a:off x="831850" y="1709738"/>
            <a:ext cx="10515600" cy="2852737"/>
          </a:xfrm>
        </p:spPr>
        <p:txBody>
          <a:bodyPr anchor="b">
            <a:normAutofit/>
          </a:bodyPr>
          <a:lstStyle>
            <a:lvl1pPr>
              <a:defRPr sz="5400">
                <a:solidFill>
                  <a:srgbClr val="273D78"/>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7C4829E5-FB70-4A49-8A7C-DF8EB1C2D316}"/>
              </a:ext>
            </a:extLst>
          </p:cNvPr>
          <p:cNvSpPr>
            <a:spLocks noGrp="1"/>
          </p:cNvSpPr>
          <p:nvPr>
            <p:ph type="body" idx="1"/>
          </p:nvPr>
        </p:nvSpPr>
        <p:spPr>
          <a:xfrm>
            <a:off x="831850" y="4589463"/>
            <a:ext cx="10515600" cy="1500187"/>
          </a:xfrm>
        </p:spPr>
        <p:txBody>
          <a:bodyPr/>
          <a:lstStyle>
            <a:lvl1pPr marL="0" indent="0">
              <a:buNone/>
              <a:defRPr sz="2400">
                <a:solidFill>
                  <a:srgbClr val="273D78"/>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27BE924-4C9F-4C33-B3C6-11163C5F83BD}"/>
              </a:ext>
            </a:extLst>
          </p:cNvPr>
          <p:cNvSpPr>
            <a:spLocks noGrp="1"/>
          </p:cNvSpPr>
          <p:nvPr>
            <p:ph type="dt" sz="half" idx="10"/>
          </p:nvPr>
        </p:nvSpPr>
        <p:spPr/>
        <p:txBody>
          <a:bodyPr/>
          <a:lstStyle/>
          <a:p>
            <a:r>
              <a:rPr lang="en-US"/>
              <a:t>22 February 2022</a:t>
            </a:r>
          </a:p>
        </p:txBody>
      </p:sp>
      <p:sp>
        <p:nvSpPr>
          <p:cNvPr id="5" name="Footer Placeholder 4">
            <a:extLst>
              <a:ext uri="{FF2B5EF4-FFF2-40B4-BE49-F238E27FC236}">
                <a16:creationId xmlns:a16="http://schemas.microsoft.com/office/drawing/2014/main" id="{B9BDEA3E-5672-4EF2-B129-F4E52C55B4EC}"/>
              </a:ext>
            </a:extLst>
          </p:cNvPr>
          <p:cNvSpPr>
            <a:spLocks noGrp="1"/>
          </p:cNvSpPr>
          <p:nvPr>
            <p:ph type="ftr" sz="quarter" idx="11"/>
          </p:nvPr>
        </p:nvSpPr>
        <p:spPr/>
        <p:txBody>
          <a:bodyPr/>
          <a:lstStyle/>
          <a:p>
            <a:r>
              <a:rPr lang="en-US"/>
              <a:t>GC#36</a:t>
            </a:r>
          </a:p>
        </p:txBody>
      </p:sp>
      <p:sp>
        <p:nvSpPr>
          <p:cNvPr id="6" name="Slide Number Placeholder 5">
            <a:extLst>
              <a:ext uri="{FF2B5EF4-FFF2-40B4-BE49-F238E27FC236}">
                <a16:creationId xmlns:a16="http://schemas.microsoft.com/office/drawing/2014/main" id="{C867EC93-12E1-4EA6-B75D-76CBED6624E5}"/>
              </a:ext>
            </a:extLst>
          </p:cNvPr>
          <p:cNvSpPr>
            <a:spLocks noGrp="1"/>
          </p:cNvSpPr>
          <p:nvPr>
            <p:ph type="sldNum" sz="quarter" idx="12"/>
          </p:nvPr>
        </p:nvSpPr>
        <p:spPr/>
        <p:txBody>
          <a:bodyPr/>
          <a:lstStyle/>
          <a:p>
            <a:fld id="{6358D100-6E15-4858-9266-67948704DF78}" type="slidenum">
              <a:rPr lang="en-US" smtClean="0"/>
              <a:t>‹#›</a:t>
            </a:fld>
            <a:endParaRPr lang="en-US"/>
          </a:p>
        </p:txBody>
      </p:sp>
    </p:spTree>
    <p:extLst>
      <p:ext uri="{BB962C8B-B14F-4D97-AF65-F5344CB8AC3E}">
        <p14:creationId xmlns:p14="http://schemas.microsoft.com/office/powerpoint/2010/main" val="139538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7B4DA-6150-4EA9-988F-84817A2DCDA8}"/>
              </a:ext>
            </a:extLst>
          </p:cNvPr>
          <p:cNvSpPr>
            <a:spLocks noGrp="1"/>
          </p:cNvSpPr>
          <p:nvPr>
            <p:ph sz="half" idx="1"/>
          </p:nvPr>
        </p:nvSpPr>
        <p:spPr>
          <a:xfrm>
            <a:off x="838200" y="1825625"/>
            <a:ext cx="5181600" cy="4351338"/>
          </a:xfrm>
        </p:spPr>
        <p:txBody>
          <a:bodyPr/>
          <a:lstStyle>
            <a:lvl1pPr>
              <a:defRPr>
                <a:solidFill>
                  <a:srgbClr val="273D78"/>
                </a:solidFill>
                <a:latin typeface="+mn-lt"/>
              </a:defRPr>
            </a:lvl1pPr>
            <a:lvl2pPr>
              <a:defRPr>
                <a:solidFill>
                  <a:srgbClr val="273D78"/>
                </a:solidFill>
                <a:latin typeface="+mn-lt"/>
              </a:defRPr>
            </a:lvl2pPr>
            <a:lvl3pPr>
              <a:defRPr>
                <a:solidFill>
                  <a:srgbClr val="273D78"/>
                </a:solidFill>
                <a:latin typeface="+mn-lt"/>
              </a:defRPr>
            </a:lvl3pPr>
            <a:lvl4pPr>
              <a:defRPr>
                <a:solidFill>
                  <a:srgbClr val="273D78"/>
                </a:solidFill>
                <a:latin typeface="+mn-lt"/>
              </a:defRPr>
            </a:lvl4pPr>
            <a:lvl5pPr>
              <a:defRPr>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C7EA87-0D6D-49F6-80D8-77FD1D4DD282}"/>
              </a:ext>
            </a:extLst>
          </p:cNvPr>
          <p:cNvSpPr>
            <a:spLocks noGrp="1"/>
          </p:cNvSpPr>
          <p:nvPr>
            <p:ph sz="half" idx="2"/>
          </p:nvPr>
        </p:nvSpPr>
        <p:spPr>
          <a:xfrm>
            <a:off x="6172200" y="1825625"/>
            <a:ext cx="5181600" cy="4351338"/>
          </a:xfrm>
        </p:spPr>
        <p:txBody>
          <a:bodyPr/>
          <a:lstStyle>
            <a:lvl1pPr>
              <a:defRPr>
                <a:solidFill>
                  <a:srgbClr val="273D78"/>
                </a:solidFill>
                <a:latin typeface="+mn-lt"/>
              </a:defRPr>
            </a:lvl1pPr>
            <a:lvl2pPr>
              <a:defRPr>
                <a:solidFill>
                  <a:srgbClr val="273D78"/>
                </a:solidFill>
                <a:latin typeface="+mn-lt"/>
              </a:defRPr>
            </a:lvl2pPr>
            <a:lvl3pPr>
              <a:defRPr>
                <a:solidFill>
                  <a:srgbClr val="273D78"/>
                </a:solidFill>
                <a:latin typeface="+mn-lt"/>
              </a:defRPr>
            </a:lvl3pPr>
            <a:lvl4pPr>
              <a:defRPr>
                <a:solidFill>
                  <a:srgbClr val="273D78"/>
                </a:solidFill>
                <a:latin typeface="+mn-lt"/>
              </a:defRPr>
            </a:lvl4pPr>
            <a:lvl5pPr>
              <a:defRPr>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4BD6AA8-B3ED-4960-B778-85381A53DEF8}"/>
              </a:ext>
            </a:extLst>
          </p:cNvPr>
          <p:cNvSpPr>
            <a:spLocks noGrp="1"/>
          </p:cNvSpPr>
          <p:nvPr>
            <p:ph type="dt" sz="half" idx="10"/>
          </p:nvPr>
        </p:nvSpPr>
        <p:spPr/>
        <p:txBody>
          <a:bodyPr/>
          <a:lstStyle/>
          <a:p>
            <a:r>
              <a:rPr lang="en-US"/>
              <a:t>22 February 2022</a:t>
            </a:r>
          </a:p>
        </p:txBody>
      </p:sp>
      <p:sp>
        <p:nvSpPr>
          <p:cNvPr id="6" name="Footer Placeholder 5">
            <a:extLst>
              <a:ext uri="{FF2B5EF4-FFF2-40B4-BE49-F238E27FC236}">
                <a16:creationId xmlns:a16="http://schemas.microsoft.com/office/drawing/2014/main" id="{AAF781C4-2CF0-4D36-8360-B42E6A06E22B}"/>
              </a:ext>
            </a:extLst>
          </p:cNvPr>
          <p:cNvSpPr>
            <a:spLocks noGrp="1"/>
          </p:cNvSpPr>
          <p:nvPr>
            <p:ph type="ftr" sz="quarter" idx="11"/>
          </p:nvPr>
        </p:nvSpPr>
        <p:spPr/>
        <p:txBody>
          <a:bodyPr/>
          <a:lstStyle/>
          <a:p>
            <a:r>
              <a:rPr lang="en-US"/>
              <a:t>GC#36</a:t>
            </a:r>
          </a:p>
        </p:txBody>
      </p:sp>
      <p:sp>
        <p:nvSpPr>
          <p:cNvPr id="7" name="Slide Number Placeholder 6">
            <a:extLst>
              <a:ext uri="{FF2B5EF4-FFF2-40B4-BE49-F238E27FC236}">
                <a16:creationId xmlns:a16="http://schemas.microsoft.com/office/drawing/2014/main" id="{8F41B3F8-A5A0-475B-B1AD-862CE347545D}"/>
              </a:ext>
            </a:extLst>
          </p:cNvPr>
          <p:cNvSpPr>
            <a:spLocks noGrp="1"/>
          </p:cNvSpPr>
          <p:nvPr>
            <p:ph type="sldNum" sz="quarter" idx="12"/>
          </p:nvPr>
        </p:nvSpPr>
        <p:spPr/>
        <p:txBody>
          <a:bodyPr/>
          <a:lstStyle/>
          <a:p>
            <a:fld id="{6358D100-6E15-4858-9266-67948704DF78}" type="slidenum">
              <a:rPr lang="en-US" smtClean="0"/>
              <a:t>‹#›</a:t>
            </a:fld>
            <a:endParaRPr lang="en-US"/>
          </a:p>
        </p:txBody>
      </p:sp>
      <p:sp>
        <p:nvSpPr>
          <p:cNvPr id="10" name="Title 9">
            <a:extLst>
              <a:ext uri="{FF2B5EF4-FFF2-40B4-BE49-F238E27FC236}">
                <a16:creationId xmlns:a16="http://schemas.microsoft.com/office/drawing/2014/main" id="{F65A56BD-F280-4D4B-A88A-F995F85F34D4}"/>
              </a:ext>
            </a:extLst>
          </p:cNvPr>
          <p:cNvSpPr>
            <a:spLocks noGrp="1"/>
          </p:cNvSpPr>
          <p:nvPr>
            <p:ph type="title"/>
          </p:nvPr>
        </p:nvSpPr>
        <p:spPr>
          <a:xfrm>
            <a:off x="838200" y="365125"/>
            <a:ext cx="9976338" cy="1325563"/>
          </a:xfrm>
        </p:spPr>
        <p:txBody>
          <a:bodyPr>
            <a:normAutofit/>
          </a:bodyPr>
          <a:lstStyle>
            <a:lvl1pPr>
              <a:defRPr sz="4000">
                <a:solidFill>
                  <a:srgbClr val="273D78"/>
                </a:solidFill>
                <a:latin typeface="+mn-lt"/>
              </a:defRPr>
            </a:lvl1pPr>
          </a:lstStyle>
          <a:p>
            <a:r>
              <a:rPr lang="en-US" dirty="0"/>
              <a:t>Click to edit Master title style</a:t>
            </a:r>
          </a:p>
        </p:txBody>
      </p:sp>
    </p:spTree>
    <p:extLst>
      <p:ext uri="{BB962C8B-B14F-4D97-AF65-F5344CB8AC3E}">
        <p14:creationId xmlns:p14="http://schemas.microsoft.com/office/powerpoint/2010/main" val="207516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17651A-8BEE-46EC-A3FC-8A2F9937B901}"/>
              </a:ext>
            </a:extLst>
          </p:cNvPr>
          <p:cNvSpPr>
            <a:spLocks noGrp="1"/>
          </p:cNvSpPr>
          <p:nvPr>
            <p:ph type="body" idx="1"/>
          </p:nvPr>
        </p:nvSpPr>
        <p:spPr>
          <a:xfrm>
            <a:off x="839788" y="1681163"/>
            <a:ext cx="5157787" cy="823912"/>
          </a:xfrm>
        </p:spPr>
        <p:txBody>
          <a:bodyPr anchor="b"/>
          <a:lstStyle>
            <a:lvl1pPr marL="0" indent="0">
              <a:buNone/>
              <a:defRPr sz="2400" b="1">
                <a:solidFill>
                  <a:srgbClr val="273D7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046E3B4-2215-4A72-AF99-3676C3D6752D}"/>
              </a:ext>
            </a:extLst>
          </p:cNvPr>
          <p:cNvSpPr>
            <a:spLocks noGrp="1"/>
          </p:cNvSpPr>
          <p:nvPr>
            <p:ph sz="half" idx="2"/>
          </p:nvPr>
        </p:nvSpPr>
        <p:spPr>
          <a:xfrm>
            <a:off x="839788" y="2505075"/>
            <a:ext cx="5157787" cy="3684588"/>
          </a:xfrm>
        </p:spPr>
        <p:txBody>
          <a:bodyPr/>
          <a:lstStyle>
            <a:lvl1pPr>
              <a:defRPr>
                <a:solidFill>
                  <a:srgbClr val="273D78"/>
                </a:solidFill>
                <a:latin typeface="+mn-lt"/>
              </a:defRPr>
            </a:lvl1pPr>
            <a:lvl2pPr>
              <a:defRPr>
                <a:solidFill>
                  <a:srgbClr val="273D78"/>
                </a:solidFill>
                <a:latin typeface="+mn-lt"/>
              </a:defRPr>
            </a:lvl2pPr>
            <a:lvl3pPr>
              <a:defRPr>
                <a:solidFill>
                  <a:srgbClr val="273D78"/>
                </a:solidFill>
                <a:latin typeface="+mn-lt"/>
              </a:defRPr>
            </a:lvl3pPr>
            <a:lvl4pPr>
              <a:defRPr>
                <a:solidFill>
                  <a:srgbClr val="273D78"/>
                </a:solidFill>
                <a:latin typeface="+mn-lt"/>
              </a:defRPr>
            </a:lvl4pPr>
            <a:lvl5pPr>
              <a:defRPr>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E62573-6B9D-4B17-AF38-4E845AC9D66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273D7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94A3A0-279C-44D9-84B9-FC45442A59C3}"/>
              </a:ext>
            </a:extLst>
          </p:cNvPr>
          <p:cNvSpPr>
            <a:spLocks noGrp="1"/>
          </p:cNvSpPr>
          <p:nvPr>
            <p:ph sz="quarter" idx="4"/>
          </p:nvPr>
        </p:nvSpPr>
        <p:spPr>
          <a:xfrm>
            <a:off x="6172200" y="2505075"/>
            <a:ext cx="5183188" cy="3684588"/>
          </a:xfrm>
        </p:spPr>
        <p:txBody>
          <a:bodyPr/>
          <a:lstStyle>
            <a:lvl1pPr>
              <a:defRPr>
                <a:solidFill>
                  <a:srgbClr val="273D78"/>
                </a:solidFill>
                <a:latin typeface="+mn-lt"/>
              </a:defRPr>
            </a:lvl1pPr>
            <a:lvl2pPr>
              <a:defRPr>
                <a:solidFill>
                  <a:srgbClr val="273D78"/>
                </a:solidFill>
                <a:latin typeface="+mn-lt"/>
              </a:defRPr>
            </a:lvl2pPr>
            <a:lvl3pPr>
              <a:defRPr>
                <a:solidFill>
                  <a:srgbClr val="273D78"/>
                </a:solidFill>
                <a:latin typeface="+mn-lt"/>
              </a:defRPr>
            </a:lvl3pPr>
            <a:lvl4pPr>
              <a:defRPr>
                <a:solidFill>
                  <a:srgbClr val="273D78"/>
                </a:solidFill>
                <a:latin typeface="+mn-lt"/>
              </a:defRPr>
            </a:lvl4pPr>
            <a:lvl5pPr>
              <a:defRPr>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26E2438-3ED5-42DA-8418-FDB90A09C501}"/>
              </a:ext>
            </a:extLst>
          </p:cNvPr>
          <p:cNvSpPr>
            <a:spLocks noGrp="1"/>
          </p:cNvSpPr>
          <p:nvPr>
            <p:ph type="dt" sz="half" idx="10"/>
          </p:nvPr>
        </p:nvSpPr>
        <p:spPr/>
        <p:txBody>
          <a:bodyPr/>
          <a:lstStyle/>
          <a:p>
            <a:r>
              <a:rPr lang="en-US"/>
              <a:t>22 February 2022</a:t>
            </a:r>
          </a:p>
        </p:txBody>
      </p:sp>
      <p:sp>
        <p:nvSpPr>
          <p:cNvPr id="8" name="Footer Placeholder 7">
            <a:extLst>
              <a:ext uri="{FF2B5EF4-FFF2-40B4-BE49-F238E27FC236}">
                <a16:creationId xmlns:a16="http://schemas.microsoft.com/office/drawing/2014/main" id="{FC3069D3-45DD-4813-8D11-8566FA23BA9F}"/>
              </a:ext>
            </a:extLst>
          </p:cNvPr>
          <p:cNvSpPr>
            <a:spLocks noGrp="1"/>
          </p:cNvSpPr>
          <p:nvPr>
            <p:ph type="ftr" sz="quarter" idx="11"/>
          </p:nvPr>
        </p:nvSpPr>
        <p:spPr/>
        <p:txBody>
          <a:bodyPr/>
          <a:lstStyle/>
          <a:p>
            <a:r>
              <a:rPr lang="en-US"/>
              <a:t>GC#36</a:t>
            </a:r>
          </a:p>
        </p:txBody>
      </p:sp>
      <p:sp>
        <p:nvSpPr>
          <p:cNvPr id="9" name="Slide Number Placeholder 8">
            <a:extLst>
              <a:ext uri="{FF2B5EF4-FFF2-40B4-BE49-F238E27FC236}">
                <a16:creationId xmlns:a16="http://schemas.microsoft.com/office/drawing/2014/main" id="{C5FECE5E-2523-4220-9C3A-C4912E687304}"/>
              </a:ext>
            </a:extLst>
          </p:cNvPr>
          <p:cNvSpPr>
            <a:spLocks noGrp="1"/>
          </p:cNvSpPr>
          <p:nvPr>
            <p:ph type="sldNum" sz="quarter" idx="12"/>
          </p:nvPr>
        </p:nvSpPr>
        <p:spPr/>
        <p:txBody>
          <a:bodyPr/>
          <a:lstStyle/>
          <a:p>
            <a:fld id="{6358D100-6E15-4858-9266-67948704DF78}" type="slidenum">
              <a:rPr lang="en-US" smtClean="0"/>
              <a:t>‹#›</a:t>
            </a:fld>
            <a:endParaRPr lang="en-US"/>
          </a:p>
        </p:txBody>
      </p:sp>
    </p:spTree>
    <p:extLst>
      <p:ext uri="{BB962C8B-B14F-4D97-AF65-F5344CB8AC3E}">
        <p14:creationId xmlns:p14="http://schemas.microsoft.com/office/powerpoint/2010/main" val="103491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DFFFC77-937B-42EA-BA81-26F20E263B3A}"/>
              </a:ext>
            </a:extLst>
          </p:cNvPr>
          <p:cNvSpPr>
            <a:spLocks noGrp="1"/>
          </p:cNvSpPr>
          <p:nvPr>
            <p:ph type="dt" sz="half" idx="10"/>
          </p:nvPr>
        </p:nvSpPr>
        <p:spPr/>
        <p:txBody>
          <a:bodyPr/>
          <a:lstStyle/>
          <a:p>
            <a:r>
              <a:rPr lang="en-US"/>
              <a:t>22 February 2022</a:t>
            </a:r>
          </a:p>
        </p:txBody>
      </p:sp>
      <p:sp>
        <p:nvSpPr>
          <p:cNvPr id="4" name="Footer Placeholder 3">
            <a:extLst>
              <a:ext uri="{FF2B5EF4-FFF2-40B4-BE49-F238E27FC236}">
                <a16:creationId xmlns:a16="http://schemas.microsoft.com/office/drawing/2014/main" id="{4A524D32-4E70-4A9E-8100-BF84ADC2B3E9}"/>
              </a:ext>
            </a:extLst>
          </p:cNvPr>
          <p:cNvSpPr>
            <a:spLocks noGrp="1"/>
          </p:cNvSpPr>
          <p:nvPr>
            <p:ph type="ftr" sz="quarter" idx="11"/>
          </p:nvPr>
        </p:nvSpPr>
        <p:spPr/>
        <p:txBody>
          <a:bodyPr/>
          <a:lstStyle/>
          <a:p>
            <a:r>
              <a:rPr lang="en-US"/>
              <a:t>GC#36</a:t>
            </a:r>
          </a:p>
        </p:txBody>
      </p:sp>
      <p:sp>
        <p:nvSpPr>
          <p:cNvPr id="5" name="Slide Number Placeholder 4">
            <a:extLst>
              <a:ext uri="{FF2B5EF4-FFF2-40B4-BE49-F238E27FC236}">
                <a16:creationId xmlns:a16="http://schemas.microsoft.com/office/drawing/2014/main" id="{D566A28D-DCD1-4255-89E9-C2F4AF86B5B0}"/>
              </a:ext>
            </a:extLst>
          </p:cNvPr>
          <p:cNvSpPr>
            <a:spLocks noGrp="1"/>
          </p:cNvSpPr>
          <p:nvPr>
            <p:ph type="sldNum" sz="quarter" idx="12"/>
          </p:nvPr>
        </p:nvSpPr>
        <p:spPr/>
        <p:txBody>
          <a:bodyPr/>
          <a:lstStyle/>
          <a:p>
            <a:fld id="{6358D100-6E15-4858-9266-67948704DF78}" type="slidenum">
              <a:rPr lang="en-US" smtClean="0"/>
              <a:t>‹#›</a:t>
            </a:fld>
            <a:endParaRPr lang="en-US"/>
          </a:p>
        </p:txBody>
      </p:sp>
      <p:sp>
        <p:nvSpPr>
          <p:cNvPr id="8" name="Title 7">
            <a:extLst>
              <a:ext uri="{FF2B5EF4-FFF2-40B4-BE49-F238E27FC236}">
                <a16:creationId xmlns:a16="http://schemas.microsoft.com/office/drawing/2014/main" id="{C9880304-3E38-4C88-A598-DBBE9A9EED27}"/>
              </a:ext>
            </a:extLst>
          </p:cNvPr>
          <p:cNvSpPr>
            <a:spLocks noGrp="1" noChangeAspect="1"/>
          </p:cNvSpPr>
          <p:nvPr>
            <p:ph type="title"/>
          </p:nvPr>
        </p:nvSpPr>
        <p:spPr>
          <a:xfrm>
            <a:off x="838200" y="365125"/>
            <a:ext cx="9976338" cy="1325563"/>
          </a:xfrm>
        </p:spPr>
        <p:txBody>
          <a:bodyPr>
            <a:normAutofit/>
          </a:bodyPr>
          <a:lstStyle>
            <a:lvl1pPr>
              <a:defRPr sz="4000">
                <a:solidFill>
                  <a:srgbClr val="273D78"/>
                </a:solidFill>
                <a:latin typeface="+mn-lt"/>
              </a:defRPr>
            </a:lvl1pPr>
          </a:lstStyle>
          <a:p>
            <a:r>
              <a:rPr lang="en-US" dirty="0"/>
              <a:t>Click to edit Master title style</a:t>
            </a:r>
          </a:p>
        </p:txBody>
      </p:sp>
    </p:spTree>
    <p:extLst>
      <p:ext uri="{BB962C8B-B14F-4D97-AF65-F5344CB8AC3E}">
        <p14:creationId xmlns:p14="http://schemas.microsoft.com/office/powerpoint/2010/main" val="248060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9A297-0161-4754-82E8-9C9EA4AF140E}"/>
              </a:ext>
            </a:extLst>
          </p:cNvPr>
          <p:cNvSpPr>
            <a:spLocks noGrp="1"/>
          </p:cNvSpPr>
          <p:nvPr>
            <p:ph type="dt" sz="half" idx="10"/>
          </p:nvPr>
        </p:nvSpPr>
        <p:spPr/>
        <p:txBody>
          <a:bodyPr/>
          <a:lstStyle/>
          <a:p>
            <a:r>
              <a:rPr lang="en-US"/>
              <a:t>22 February 2022</a:t>
            </a:r>
          </a:p>
        </p:txBody>
      </p:sp>
      <p:sp>
        <p:nvSpPr>
          <p:cNvPr id="3" name="Footer Placeholder 2">
            <a:extLst>
              <a:ext uri="{FF2B5EF4-FFF2-40B4-BE49-F238E27FC236}">
                <a16:creationId xmlns:a16="http://schemas.microsoft.com/office/drawing/2014/main" id="{A69736AE-740E-483B-9779-830AECD5100B}"/>
              </a:ext>
            </a:extLst>
          </p:cNvPr>
          <p:cNvSpPr>
            <a:spLocks noGrp="1"/>
          </p:cNvSpPr>
          <p:nvPr>
            <p:ph type="ftr" sz="quarter" idx="11"/>
          </p:nvPr>
        </p:nvSpPr>
        <p:spPr/>
        <p:txBody>
          <a:bodyPr/>
          <a:lstStyle/>
          <a:p>
            <a:r>
              <a:rPr lang="en-US"/>
              <a:t>GC#36</a:t>
            </a:r>
          </a:p>
        </p:txBody>
      </p:sp>
      <p:sp>
        <p:nvSpPr>
          <p:cNvPr id="4" name="Slide Number Placeholder 3">
            <a:extLst>
              <a:ext uri="{FF2B5EF4-FFF2-40B4-BE49-F238E27FC236}">
                <a16:creationId xmlns:a16="http://schemas.microsoft.com/office/drawing/2014/main" id="{4E234267-C2D5-4E27-A785-EA7164DF2554}"/>
              </a:ext>
            </a:extLst>
          </p:cNvPr>
          <p:cNvSpPr>
            <a:spLocks noGrp="1"/>
          </p:cNvSpPr>
          <p:nvPr>
            <p:ph type="sldNum" sz="quarter" idx="12"/>
          </p:nvPr>
        </p:nvSpPr>
        <p:spPr/>
        <p:txBody>
          <a:bodyPr/>
          <a:lstStyle/>
          <a:p>
            <a:fld id="{6358D100-6E15-4858-9266-67948704DF78}" type="slidenum">
              <a:rPr lang="en-US" smtClean="0"/>
              <a:t>‹#›</a:t>
            </a:fld>
            <a:endParaRPr lang="en-US"/>
          </a:p>
        </p:txBody>
      </p:sp>
    </p:spTree>
    <p:extLst>
      <p:ext uri="{BB962C8B-B14F-4D97-AF65-F5344CB8AC3E}">
        <p14:creationId xmlns:p14="http://schemas.microsoft.com/office/powerpoint/2010/main" val="283682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AE1A-C0D6-4C1F-90DC-22AE4304409F}"/>
              </a:ext>
            </a:extLst>
          </p:cNvPr>
          <p:cNvSpPr>
            <a:spLocks noGrp="1"/>
          </p:cNvSpPr>
          <p:nvPr>
            <p:ph type="title"/>
          </p:nvPr>
        </p:nvSpPr>
        <p:spPr>
          <a:xfrm>
            <a:off x="839788" y="457200"/>
            <a:ext cx="3932237" cy="1600200"/>
          </a:xfrm>
        </p:spPr>
        <p:txBody>
          <a:bodyPr anchor="b"/>
          <a:lstStyle>
            <a:lvl1pPr>
              <a:defRPr sz="3200">
                <a:solidFill>
                  <a:srgbClr val="273D78"/>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8D534DF-5C27-48BF-ABB0-04C6F774BE2A}"/>
              </a:ext>
            </a:extLst>
          </p:cNvPr>
          <p:cNvSpPr>
            <a:spLocks noGrp="1"/>
          </p:cNvSpPr>
          <p:nvPr>
            <p:ph idx="1"/>
          </p:nvPr>
        </p:nvSpPr>
        <p:spPr>
          <a:xfrm>
            <a:off x="5183188" y="987425"/>
            <a:ext cx="6172200" cy="4873625"/>
          </a:xfrm>
        </p:spPr>
        <p:txBody>
          <a:bodyPr/>
          <a:lstStyle>
            <a:lvl1pPr>
              <a:defRPr sz="3200">
                <a:solidFill>
                  <a:srgbClr val="273D78"/>
                </a:solidFill>
                <a:latin typeface="+mn-lt"/>
              </a:defRPr>
            </a:lvl1pPr>
            <a:lvl2pPr>
              <a:defRPr sz="2800">
                <a:solidFill>
                  <a:srgbClr val="273D78"/>
                </a:solidFill>
                <a:latin typeface="+mn-lt"/>
              </a:defRPr>
            </a:lvl2pPr>
            <a:lvl3pPr>
              <a:defRPr sz="2400">
                <a:solidFill>
                  <a:srgbClr val="273D78"/>
                </a:solidFill>
                <a:latin typeface="+mn-lt"/>
              </a:defRPr>
            </a:lvl3pPr>
            <a:lvl4pPr>
              <a:defRPr sz="2000">
                <a:solidFill>
                  <a:srgbClr val="273D78"/>
                </a:solidFill>
                <a:latin typeface="+mn-lt"/>
              </a:defRPr>
            </a:lvl4pPr>
            <a:lvl5pPr>
              <a:defRPr sz="2000">
                <a:solidFill>
                  <a:srgbClr val="273D78"/>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4222E19-036D-44DF-A7BA-91E095283BEF}"/>
              </a:ext>
            </a:extLst>
          </p:cNvPr>
          <p:cNvSpPr>
            <a:spLocks noGrp="1"/>
          </p:cNvSpPr>
          <p:nvPr>
            <p:ph type="body" sz="half" idx="2"/>
          </p:nvPr>
        </p:nvSpPr>
        <p:spPr>
          <a:xfrm>
            <a:off x="839788" y="2057400"/>
            <a:ext cx="3932237" cy="3811588"/>
          </a:xfrm>
        </p:spPr>
        <p:txBody>
          <a:bodyPr/>
          <a:lstStyle>
            <a:lvl1pPr marL="0" indent="0">
              <a:buNone/>
              <a:defRPr sz="1600">
                <a:solidFill>
                  <a:srgbClr val="273D78"/>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3FEF2B4-D907-4297-AB7C-9F6F671016FC}"/>
              </a:ext>
            </a:extLst>
          </p:cNvPr>
          <p:cNvSpPr>
            <a:spLocks noGrp="1"/>
          </p:cNvSpPr>
          <p:nvPr>
            <p:ph type="dt" sz="half" idx="10"/>
          </p:nvPr>
        </p:nvSpPr>
        <p:spPr/>
        <p:txBody>
          <a:bodyPr/>
          <a:lstStyle/>
          <a:p>
            <a:r>
              <a:rPr lang="en-US"/>
              <a:t>22 February 2022</a:t>
            </a:r>
          </a:p>
        </p:txBody>
      </p:sp>
      <p:sp>
        <p:nvSpPr>
          <p:cNvPr id="6" name="Footer Placeholder 5">
            <a:extLst>
              <a:ext uri="{FF2B5EF4-FFF2-40B4-BE49-F238E27FC236}">
                <a16:creationId xmlns:a16="http://schemas.microsoft.com/office/drawing/2014/main" id="{C9BF3AF6-96F9-4982-8D49-9B53DE071AFA}"/>
              </a:ext>
            </a:extLst>
          </p:cNvPr>
          <p:cNvSpPr>
            <a:spLocks noGrp="1"/>
          </p:cNvSpPr>
          <p:nvPr>
            <p:ph type="ftr" sz="quarter" idx="11"/>
          </p:nvPr>
        </p:nvSpPr>
        <p:spPr/>
        <p:txBody>
          <a:bodyPr/>
          <a:lstStyle/>
          <a:p>
            <a:r>
              <a:rPr lang="en-US"/>
              <a:t>GC#36</a:t>
            </a:r>
          </a:p>
        </p:txBody>
      </p:sp>
      <p:sp>
        <p:nvSpPr>
          <p:cNvPr id="7" name="Slide Number Placeholder 6">
            <a:extLst>
              <a:ext uri="{FF2B5EF4-FFF2-40B4-BE49-F238E27FC236}">
                <a16:creationId xmlns:a16="http://schemas.microsoft.com/office/drawing/2014/main" id="{AEE89810-0FF6-4D7F-8FC0-017495820531}"/>
              </a:ext>
            </a:extLst>
          </p:cNvPr>
          <p:cNvSpPr>
            <a:spLocks noGrp="1"/>
          </p:cNvSpPr>
          <p:nvPr>
            <p:ph type="sldNum" sz="quarter" idx="12"/>
          </p:nvPr>
        </p:nvSpPr>
        <p:spPr/>
        <p:txBody>
          <a:bodyPr/>
          <a:lstStyle/>
          <a:p>
            <a:fld id="{6358D100-6E15-4858-9266-67948704DF78}" type="slidenum">
              <a:rPr lang="en-US" smtClean="0"/>
              <a:t>‹#›</a:t>
            </a:fld>
            <a:endParaRPr lang="en-US"/>
          </a:p>
        </p:txBody>
      </p:sp>
    </p:spTree>
    <p:extLst>
      <p:ext uri="{BB962C8B-B14F-4D97-AF65-F5344CB8AC3E}">
        <p14:creationId xmlns:p14="http://schemas.microsoft.com/office/powerpoint/2010/main" val="75487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EE39-65B4-4B21-A146-62D056BEE14F}"/>
              </a:ext>
            </a:extLst>
          </p:cNvPr>
          <p:cNvSpPr>
            <a:spLocks noGrp="1"/>
          </p:cNvSpPr>
          <p:nvPr>
            <p:ph type="title"/>
          </p:nvPr>
        </p:nvSpPr>
        <p:spPr>
          <a:xfrm>
            <a:off x="839788" y="457200"/>
            <a:ext cx="3932237" cy="1600200"/>
          </a:xfrm>
        </p:spPr>
        <p:txBody>
          <a:bodyPr anchor="b"/>
          <a:lstStyle>
            <a:lvl1pPr>
              <a:defRPr sz="3200">
                <a:solidFill>
                  <a:srgbClr val="273D78"/>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9794DA6B-1110-41D3-B9B7-FB05B999C475}"/>
              </a:ext>
            </a:extLst>
          </p:cNvPr>
          <p:cNvSpPr>
            <a:spLocks noGrp="1"/>
          </p:cNvSpPr>
          <p:nvPr>
            <p:ph type="pic" idx="1"/>
          </p:nvPr>
        </p:nvSpPr>
        <p:spPr>
          <a:xfrm>
            <a:off x="5183188" y="987425"/>
            <a:ext cx="6172200" cy="4873625"/>
          </a:xfrm>
        </p:spPr>
        <p:txBody>
          <a:bodyPr/>
          <a:lstStyle>
            <a:lvl1pPr marL="0" indent="0">
              <a:buNone/>
              <a:defRPr sz="3200">
                <a:solidFill>
                  <a:srgbClr val="273D78"/>
                </a:solidFill>
                <a:latin typeface="Futura Std Book" panose="020B05020202040203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184952A-FDAA-4502-A8CA-69F3078B2937}"/>
              </a:ext>
            </a:extLst>
          </p:cNvPr>
          <p:cNvSpPr>
            <a:spLocks noGrp="1"/>
          </p:cNvSpPr>
          <p:nvPr>
            <p:ph type="body" sz="half" idx="2"/>
          </p:nvPr>
        </p:nvSpPr>
        <p:spPr>
          <a:xfrm>
            <a:off x="839788" y="2057400"/>
            <a:ext cx="3932237" cy="3811588"/>
          </a:xfrm>
        </p:spPr>
        <p:txBody>
          <a:bodyPr/>
          <a:lstStyle>
            <a:lvl1pPr marL="0" indent="0">
              <a:buNone/>
              <a:defRPr sz="1600">
                <a:solidFill>
                  <a:srgbClr val="273D78"/>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4E463E0-EFCB-4928-9AF0-6F88A28C0298}"/>
              </a:ext>
            </a:extLst>
          </p:cNvPr>
          <p:cNvSpPr>
            <a:spLocks noGrp="1"/>
          </p:cNvSpPr>
          <p:nvPr>
            <p:ph type="dt" sz="half" idx="10"/>
          </p:nvPr>
        </p:nvSpPr>
        <p:spPr/>
        <p:txBody>
          <a:bodyPr/>
          <a:lstStyle/>
          <a:p>
            <a:r>
              <a:rPr lang="en-US"/>
              <a:t>22 February 2022</a:t>
            </a:r>
          </a:p>
        </p:txBody>
      </p:sp>
      <p:sp>
        <p:nvSpPr>
          <p:cNvPr id="6" name="Footer Placeholder 5">
            <a:extLst>
              <a:ext uri="{FF2B5EF4-FFF2-40B4-BE49-F238E27FC236}">
                <a16:creationId xmlns:a16="http://schemas.microsoft.com/office/drawing/2014/main" id="{D7604C1A-BE26-4833-B53B-059F3E4B06C4}"/>
              </a:ext>
            </a:extLst>
          </p:cNvPr>
          <p:cNvSpPr>
            <a:spLocks noGrp="1"/>
          </p:cNvSpPr>
          <p:nvPr>
            <p:ph type="ftr" sz="quarter" idx="11"/>
          </p:nvPr>
        </p:nvSpPr>
        <p:spPr/>
        <p:txBody>
          <a:bodyPr/>
          <a:lstStyle/>
          <a:p>
            <a:r>
              <a:rPr lang="en-US"/>
              <a:t>GC#36</a:t>
            </a:r>
          </a:p>
        </p:txBody>
      </p:sp>
      <p:sp>
        <p:nvSpPr>
          <p:cNvPr id="7" name="Slide Number Placeholder 6">
            <a:extLst>
              <a:ext uri="{FF2B5EF4-FFF2-40B4-BE49-F238E27FC236}">
                <a16:creationId xmlns:a16="http://schemas.microsoft.com/office/drawing/2014/main" id="{C05D6CC2-62CA-4D65-BE56-5A8C14AA38D8}"/>
              </a:ext>
            </a:extLst>
          </p:cNvPr>
          <p:cNvSpPr>
            <a:spLocks noGrp="1"/>
          </p:cNvSpPr>
          <p:nvPr>
            <p:ph type="sldNum" sz="quarter" idx="12"/>
          </p:nvPr>
        </p:nvSpPr>
        <p:spPr/>
        <p:txBody>
          <a:bodyPr/>
          <a:lstStyle/>
          <a:p>
            <a:fld id="{6358D100-6E15-4858-9266-67948704DF78}" type="slidenum">
              <a:rPr lang="en-US" smtClean="0"/>
              <a:t>‹#›</a:t>
            </a:fld>
            <a:endParaRPr lang="en-US"/>
          </a:p>
        </p:txBody>
      </p:sp>
    </p:spTree>
    <p:extLst>
      <p:ext uri="{BB962C8B-B14F-4D97-AF65-F5344CB8AC3E}">
        <p14:creationId xmlns:p14="http://schemas.microsoft.com/office/powerpoint/2010/main" val="336848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10A52-A66A-42F6-A5EB-E881F24D46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B8B16F-D8A4-44A2-9B4B-37020ED95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4831CB-5C1F-4EC1-9777-FA22976DE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 February 2022</a:t>
            </a:r>
          </a:p>
        </p:txBody>
      </p:sp>
      <p:sp>
        <p:nvSpPr>
          <p:cNvPr id="5" name="Footer Placeholder 4">
            <a:extLst>
              <a:ext uri="{FF2B5EF4-FFF2-40B4-BE49-F238E27FC236}">
                <a16:creationId xmlns:a16="http://schemas.microsoft.com/office/drawing/2014/main" id="{FCE23C83-DBA5-468F-82ED-C25B69616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GC#36</a:t>
            </a:r>
          </a:p>
        </p:txBody>
      </p:sp>
      <p:sp>
        <p:nvSpPr>
          <p:cNvPr id="6" name="Slide Number Placeholder 5">
            <a:extLst>
              <a:ext uri="{FF2B5EF4-FFF2-40B4-BE49-F238E27FC236}">
                <a16:creationId xmlns:a16="http://schemas.microsoft.com/office/drawing/2014/main" id="{18DD9B00-5230-454A-AC2C-4583A582E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8D100-6E15-4858-9266-67948704DF78}" type="slidenum">
              <a:rPr lang="en-US" smtClean="0"/>
              <a:t>‹#›</a:t>
            </a:fld>
            <a:endParaRPr lang="en-US"/>
          </a:p>
        </p:txBody>
      </p:sp>
    </p:spTree>
    <p:extLst>
      <p:ext uri="{BB962C8B-B14F-4D97-AF65-F5344CB8AC3E}">
        <p14:creationId xmlns:p14="http://schemas.microsoft.com/office/powerpoint/2010/main" val="205131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rgbClr val="273D78"/>
          </a:solidFill>
          <a:latin typeface="Futura Std Book" panose="020B05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3D78"/>
          </a:solidFill>
          <a:latin typeface="Futura Std Book"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73D78"/>
          </a:solidFill>
          <a:latin typeface="Futura Std Book"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3D78"/>
          </a:solidFill>
          <a:latin typeface="Futura Std Book"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Futura Std Book"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Futura Std Book"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tsdsi.in/event/tsdsi-outreach-workshop-at-3gpp-tsg-101/"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omlur_Chokkanathaswamy_temple" TargetMode="External"/><Relationship Id="rId7" Type="http://schemas.openxmlformats.org/officeDocument/2006/relationships/hyperlink" Target="https://www.youtube.com/watch?v=HKzE-PfovXA" TargetMode="External"/><Relationship Id="rId2" Type="http://schemas.openxmlformats.org/officeDocument/2006/relationships/hyperlink" Target="https://en.wikipedia.org/wiki/Bangalore" TargetMode="External"/><Relationship Id="rId1" Type="http://schemas.openxmlformats.org/officeDocument/2006/relationships/slideLayout" Target="../slideLayouts/slideLayout2.xml"/><Relationship Id="rId6" Type="http://schemas.openxmlformats.org/officeDocument/2006/relationships/hyperlink" Target="https://en.wikipedia.org/wiki/Bangalore_Fort" TargetMode="External"/><Relationship Id="rId5" Type="http://schemas.openxmlformats.org/officeDocument/2006/relationships/hyperlink" Target="https://en.wikipedia.org/wiki/Vijayanagara_Empire" TargetMode="External"/><Relationship Id="rId4" Type="http://schemas.openxmlformats.org/officeDocument/2006/relationships/hyperlink" Target="https://en.wikipedia.org/wiki/Nageshvara_Temple,_Begu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isro.gov.in/" TargetMode="External"/><Relationship Id="rId1" Type="http://schemas.openxmlformats.org/officeDocument/2006/relationships/slideLayout" Target="../slideLayouts/slideLayout2.xml"/><Relationship Id="rId6" Type="http://schemas.openxmlformats.org/officeDocument/2006/relationships/hyperlink" Target="https://en.wikipedia.org/wiki/Aditya-L1" TargetMode="External"/><Relationship Id="rId5" Type="http://schemas.openxmlformats.org/officeDocument/2006/relationships/hyperlink" Target="https://en.wikipedia.org/wiki/Chandrayaan-3"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hyperlink" Target="https://www.amazon.in/PAKADARPAN-NALA-Dr-Madhulika/dp/8176372412" TargetMode="External"/><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hyperlink" Target="https://www.holidify.com/pages/breweries-in-bangalore-2986.html" TargetMode="External"/><Relationship Id="rId1" Type="http://schemas.openxmlformats.org/officeDocument/2006/relationships/slideLayout" Target="../slideLayouts/slideLayout2.xml"/><Relationship Id="rId6" Type="http://schemas.openxmlformats.org/officeDocument/2006/relationships/hyperlink" Target="https://en.wikipedia.org/wiki/Bisi_Bele_Bath" TargetMode="External"/><Relationship Id="rId5" Type="http://schemas.openxmlformats.org/officeDocument/2006/relationships/hyperlink" Target="https://www.currytrail.in/donne-biryani-speciality-from-karnataka/"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en.wikipedia.org/wiki/Bangalore_Palace" TargetMode="External"/><Relationship Id="rId7" Type="http://schemas.openxmlformats.org/officeDocument/2006/relationships/image" Target="../media/image22.png"/><Relationship Id="rId12"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s://bannerghattabiologicalpark.org/safari.html" TargetMode="External"/><Relationship Id="rId11" Type="http://schemas.openxmlformats.org/officeDocument/2006/relationships/hyperlink" Target="https://www.karnataka.com/bangalore/bull-temple/" TargetMode="External"/><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hyperlink" Target="https://en.wikipedia.org/wiki/Vidhana_Soudha" TargetMode="External"/><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1526C0-49A6-4129-B8D5-5B77861BE417}"/>
              </a:ext>
            </a:extLst>
          </p:cNvPr>
          <p:cNvSpPr txBox="1">
            <a:spLocks noChangeAspect="1"/>
          </p:cNvSpPr>
          <p:nvPr/>
        </p:nvSpPr>
        <p:spPr>
          <a:xfrm>
            <a:off x="448574" y="2894141"/>
            <a:ext cx="7924971" cy="808461"/>
          </a:xfrm>
          <a:prstGeom prst="rect">
            <a:avLst/>
          </a:prstGeom>
          <a:noFill/>
        </p:spPr>
        <p:txBody>
          <a:bodyPr wrap="square" rtlCol="0">
            <a:noAutofit/>
          </a:bodyPr>
          <a:lstStyle/>
          <a:p>
            <a:pPr>
              <a:lnSpc>
                <a:spcPct val="120000"/>
              </a:lnSpc>
              <a:spcBef>
                <a:spcPts val="600"/>
              </a:spcBef>
            </a:pPr>
            <a:r>
              <a:rPr lang="en-IN" sz="4000" dirty="0" smtClean="0">
                <a:solidFill>
                  <a:srgbClr val="273D78"/>
                </a:solidFill>
              </a:rPr>
              <a:t>Welcome </a:t>
            </a:r>
            <a:r>
              <a:rPr lang="en-IN" sz="4000" dirty="0">
                <a:solidFill>
                  <a:srgbClr val="273D78"/>
                </a:solidFill>
              </a:rPr>
              <a:t>to </a:t>
            </a:r>
            <a:r>
              <a:rPr lang="en-IN" sz="4000" dirty="0" smtClean="0">
                <a:solidFill>
                  <a:srgbClr val="273D78"/>
                </a:solidFill>
              </a:rPr>
              <a:t>TSG#101 @</a:t>
            </a:r>
          </a:p>
          <a:p>
            <a:pPr>
              <a:lnSpc>
                <a:spcPct val="120000"/>
              </a:lnSpc>
              <a:spcBef>
                <a:spcPts val="600"/>
              </a:spcBef>
            </a:pPr>
            <a:r>
              <a:rPr lang="en-IN" sz="4000" dirty="0" smtClean="0">
                <a:solidFill>
                  <a:srgbClr val="273D78"/>
                </a:solidFill>
              </a:rPr>
              <a:t>Bangalore (Bengaluru</a:t>
            </a:r>
            <a:r>
              <a:rPr lang="en-IN" sz="4000" dirty="0" smtClean="0">
                <a:solidFill>
                  <a:srgbClr val="273D78"/>
                </a:solidFill>
              </a:rPr>
              <a:t>)!</a:t>
            </a:r>
            <a:endParaRPr lang="en-IN" sz="4000" dirty="0">
              <a:solidFill>
                <a:srgbClr val="273D78"/>
              </a:solidFill>
            </a:endParaRPr>
          </a:p>
        </p:txBody>
      </p:sp>
      <p:sp>
        <p:nvSpPr>
          <p:cNvPr id="8" name="TextBox 7">
            <a:extLst>
              <a:ext uri="{FF2B5EF4-FFF2-40B4-BE49-F238E27FC236}">
                <a16:creationId xmlns:a16="http://schemas.microsoft.com/office/drawing/2014/main" id="{3C49CC7F-D3E8-473C-809E-81ADF3E06D69}"/>
              </a:ext>
            </a:extLst>
          </p:cNvPr>
          <p:cNvSpPr txBox="1"/>
          <p:nvPr/>
        </p:nvSpPr>
        <p:spPr>
          <a:xfrm>
            <a:off x="448574" y="6038483"/>
            <a:ext cx="2373086" cy="323165"/>
          </a:xfrm>
          <a:prstGeom prst="rect">
            <a:avLst/>
          </a:prstGeom>
          <a:noFill/>
        </p:spPr>
        <p:txBody>
          <a:bodyPr wrap="none" rtlCol="0">
            <a:spAutoFit/>
          </a:bodyPr>
          <a:lstStyle/>
          <a:p>
            <a:r>
              <a:rPr lang="en-IN" sz="1500">
                <a:solidFill>
                  <a:srgbClr val="273D78"/>
                </a:solidFill>
                <a:latin typeface="Calibri" panose="020F0502020204030204" pitchFamily="34" charset="0"/>
                <a:cs typeface="Calibri" panose="020F0502020204030204" pitchFamily="34" charset="0"/>
              </a:rPr>
              <a:t>11</a:t>
            </a:r>
            <a:r>
              <a:rPr lang="en-IN" sz="1500" baseline="30000">
                <a:solidFill>
                  <a:srgbClr val="273D78"/>
                </a:solidFill>
                <a:latin typeface="Calibri" panose="020F0502020204030204" pitchFamily="34" charset="0"/>
                <a:cs typeface="Calibri" panose="020F0502020204030204" pitchFamily="34" charset="0"/>
              </a:rPr>
              <a:t>th</a:t>
            </a:r>
            <a:r>
              <a:rPr lang="en-IN" sz="1500">
                <a:solidFill>
                  <a:srgbClr val="273D78"/>
                </a:solidFill>
                <a:latin typeface="Calibri" panose="020F0502020204030204" pitchFamily="34" charset="0"/>
                <a:cs typeface="Calibri" panose="020F0502020204030204" pitchFamily="34" charset="0"/>
              </a:rPr>
              <a:t> </a:t>
            </a:r>
            <a:r>
              <a:rPr lang="en-IN" sz="1500" smtClean="0">
                <a:solidFill>
                  <a:srgbClr val="273D78"/>
                </a:solidFill>
                <a:latin typeface="Calibri" panose="020F0502020204030204" pitchFamily="34" charset="0"/>
                <a:cs typeface="Calibri" panose="020F0502020204030204" pitchFamily="34" charset="0"/>
              </a:rPr>
              <a:t>– 15</a:t>
            </a:r>
            <a:r>
              <a:rPr lang="en-IN" sz="1500" baseline="30000" smtClean="0">
                <a:solidFill>
                  <a:srgbClr val="273D78"/>
                </a:solidFill>
                <a:latin typeface="Calibri" panose="020F0502020204030204" pitchFamily="34" charset="0"/>
                <a:cs typeface="Calibri" panose="020F0502020204030204" pitchFamily="34" charset="0"/>
              </a:rPr>
              <a:t>th</a:t>
            </a:r>
            <a:r>
              <a:rPr lang="en-IN" sz="1500" smtClean="0">
                <a:solidFill>
                  <a:srgbClr val="273D78"/>
                </a:solidFill>
                <a:latin typeface="Calibri" panose="020F0502020204030204" pitchFamily="34" charset="0"/>
                <a:cs typeface="Calibri" panose="020F0502020204030204" pitchFamily="34" charset="0"/>
              </a:rPr>
              <a:t> September </a:t>
            </a:r>
            <a:r>
              <a:rPr lang="en-IN" sz="1500" dirty="0">
                <a:solidFill>
                  <a:srgbClr val="273D78"/>
                </a:solidFill>
                <a:latin typeface="Calibri" panose="020F0502020204030204" pitchFamily="34" charset="0"/>
                <a:cs typeface="Calibri" panose="020F0502020204030204" pitchFamily="34" charset="0"/>
              </a:rPr>
              <a:t>2023</a:t>
            </a:r>
          </a:p>
        </p:txBody>
      </p:sp>
      <p:pic>
        <p:nvPicPr>
          <p:cNvPr id="1026" name="Picture 2" descr="Incredible India! Why is it called so? - Next Wanderl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872" y="1425638"/>
            <a:ext cx="5163128" cy="516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78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364" y="1446173"/>
            <a:ext cx="10515600" cy="4351338"/>
          </a:xfrm>
        </p:spPr>
        <p:txBody>
          <a:bodyPr>
            <a:noAutofit/>
          </a:bodyPr>
          <a:lstStyle/>
          <a:p>
            <a:r>
              <a:rPr lang="en-IN" sz="2000" dirty="0" smtClean="0"/>
              <a:t>Coffee Breaks (morning and afternoon)</a:t>
            </a:r>
          </a:p>
          <a:p>
            <a:pPr lvl="1"/>
            <a:r>
              <a:rPr lang="en-IN" sz="2000" dirty="0" smtClean="0"/>
              <a:t>10:30 to 11:00 am</a:t>
            </a:r>
          </a:p>
          <a:p>
            <a:pPr lvl="1"/>
            <a:r>
              <a:rPr lang="en-IN" sz="2000" dirty="0" smtClean="0"/>
              <a:t>3:30 to 4:00 pm (SA/CT) and 4:00 to 4:30pm (RAN)</a:t>
            </a:r>
          </a:p>
          <a:p>
            <a:r>
              <a:rPr lang="en-IN" sz="2000" dirty="0" smtClean="0"/>
              <a:t>Lunch (12:30 to 2:00pm)</a:t>
            </a:r>
          </a:p>
          <a:p>
            <a:r>
              <a:rPr lang="en-IN" sz="2000" dirty="0" smtClean="0"/>
              <a:t>Social Dinners + Culture programme!</a:t>
            </a:r>
          </a:p>
          <a:p>
            <a:pPr lvl="1"/>
            <a:r>
              <a:rPr lang="en-IN" sz="2000" dirty="0" smtClean="0"/>
              <a:t>Monday (SA/CT – Marriott) from 7pm onwards</a:t>
            </a:r>
          </a:p>
          <a:p>
            <a:pPr lvl="1"/>
            <a:r>
              <a:rPr lang="en-IN" sz="2000" dirty="0" smtClean="0"/>
              <a:t>Wednesday (RAN – Sheraton) from 7:30pm onwards</a:t>
            </a:r>
          </a:p>
          <a:p>
            <a:r>
              <a:rPr lang="en-IN" sz="2000" dirty="0" smtClean="0">
                <a:hlinkClick r:id="rId2"/>
              </a:rPr>
              <a:t>TSDSI Outreach Workshop  </a:t>
            </a:r>
            <a:r>
              <a:rPr lang="en-IN" sz="2000" dirty="0" smtClean="0"/>
              <a:t>– Friday (open to all)</a:t>
            </a:r>
          </a:p>
          <a:p>
            <a:pPr lvl="1"/>
            <a:r>
              <a:rPr lang="en-IN" sz="2000" dirty="0" smtClean="0"/>
              <a:t>Friday (at Sheraton) from 4:30 to 6:00pm</a:t>
            </a:r>
          </a:p>
          <a:p>
            <a:pPr lvl="1"/>
            <a:r>
              <a:rPr lang="en-IN" sz="2000" dirty="0" smtClean="0"/>
              <a:t>Networking Reception from 6:00pm onwards</a:t>
            </a:r>
          </a:p>
          <a:p>
            <a:pPr marL="0" indent="0">
              <a:buNone/>
            </a:pPr>
            <a:endParaRPr lang="en-IN" sz="2000" dirty="0" smtClean="0"/>
          </a:p>
          <a:p>
            <a:pPr marL="0" indent="0">
              <a:buNone/>
            </a:pPr>
            <a:r>
              <a:rPr lang="en-IN" sz="2000" dirty="0" smtClean="0"/>
              <a:t>NOTE 1: Badge QR codes will be scanned at the meetings, lunch and dinner events</a:t>
            </a:r>
          </a:p>
          <a:p>
            <a:pPr marL="0" indent="0">
              <a:buNone/>
            </a:pPr>
            <a:r>
              <a:rPr lang="en-IN" sz="2000" dirty="0" smtClean="0"/>
              <a:t>NOTE 2: Social Dinners and Networking Reception only based on prior registration</a:t>
            </a:r>
            <a:endParaRPr lang="en-IN" sz="2000" dirty="0"/>
          </a:p>
        </p:txBody>
      </p:sp>
      <p:sp>
        <p:nvSpPr>
          <p:cNvPr id="3" name="Title 2"/>
          <p:cNvSpPr>
            <a:spLocks noGrp="1"/>
          </p:cNvSpPr>
          <p:nvPr>
            <p:ph type="title"/>
          </p:nvPr>
        </p:nvSpPr>
        <p:spPr/>
        <p:txBody>
          <a:bodyPr/>
          <a:lstStyle/>
          <a:p>
            <a:r>
              <a:rPr lang="en-IN" dirty="0" smtClean="0"/>
              <a:t>Meeting Logistics</a:t>
            </a:r>
            <a:endParaRPr lang="en-IN" dirty="0"/>
          </a:p>
        </p:txBody>
      </p:sp>
      <p:pic>
        <p:nvPicPr>
          <p:cNvPr id="6" name="Picture 5"/>
          <p:cNvPicPr>
            <a:picLocks noChangeAspect="1"/>
          </p:cNvPicPr>
          <p:nvPr/>
        </p:nvPicPr>
        <p:blipFill rotWithShape="1">
          <a:blip r:embed="rId3"/>
          <a:srcRect l="17684" r="15092"/>
          <a:stretch/>
        </p:blipFill>
        <p:spPr>
          <a:xfrm>
            <a:off x="11411528" y="5013678"/>
            <a:ext cx="572655" cy="851861"/>
          </a:xfrm>
          <a:prstGeom prst="rect">
            <a:avLst/>
          </a:prstGeom>
        </p:spPr>
      </p:pic>
      <p:pic>
        <p:nvPicPr>
          <p:cNvPr id="7" name="Picture 6"/>
          <p:cNvPicPr>
            <a:picLocks noChangeAspect="1"/>
          </p:cNvPicPr>
          <p:nvPr/>
        </p:nvPicPr>
        <p:blipFill>
          <a:blip r:embed="rId4"/>
          <a:stretch>
            <a:fillRect/>
          </a:stretch>
        </p:blipFill>
        <p:spPr>
          <a:xfrm>
            <a:off x="8250671" y="1263198"/>
            <a:ext cx="3160857" cy="4176410"/>
          </a:xfrm>
          <a:prstGeom prst="rect">
            <a:avLst/>
          </a:prstGeom>
        </p:spPr>
      </p:pic>
      <p:pic>
        <p:nvPicPr>
          <p:cNvPr id="8" name="Picture 7"/>
          <p:cNvPicPr>
            <a:picLocks noChangeAspect="1"/>
          </p:cNvPicPr>
          <p:nvPr/>
        </p:nvPicPr>
        <p:blipFill rotWithShape="1">
          <a:blip r:embed="rId3"/>
          <a:srcRect l="17684" r="15092"/>
          <a:stretch/>
        </p:blipFill>
        <p:spPr>
          <a:xfrm>
            <a:off x="7578430" y="1117593"/>
            <a:ext cx="572655" cy="851861"/>
          </a:xfrm>
          <a:prstGeom prst="rect">
            <a:avLst/>
          </a:prstGeom>
        </p:spPr>
      </p:pic>
      <p:sp>
        <p:nvSpPr>
          <p:cNvPr id="9" name="Rectangle 8"/>
          <p:cNvSpPr/>
          <p:nvPr/>
        </p:nvSpPr>
        <p:spPr>
          <a:xfrm>
            <a:off x="8782171" y="939786"/>
            <a:ext cx="1934569" cy="369332"/>
          </a:xfrm>
          <a:prstGeom prst="rect">
            <a:avLst/>
          </a:prstGeom>
        </p:spPr>
        <p:txBody>
          <a:bodyPr wrap="none">
            <a:spAutoFit/>
          </a:bodyPr>
          <a:lstStyle/>
          <a:p>
            <a:r>
              <a:rPr lang="en-IN" dirty="0" smtClean="0"/>
              <a:t>Eco-friendly Badge</a:t>
            </a:r>
            <a:endParaRPr lang="en-IN" dirty="0"/>
          </a:p>
        </p:txBody>
      </p:sp>
      <p:sp>
        <p:nvSpPr>
          <p:cNvPr id="10" name="TextBox 9"/>
          <p:cNvSpPr txBox="1"/>
          <p:nvPr/>
        </p:nvSpPr>
        <p:spPr>
          <a:xfrm>
            <a:off x="1718274" y="6329980"/>
            <a:ext cx="8913758" cy="369332"/>
          </a:xfrm>
          <a:prstGeom prst="rect">
            <a:avLst/>
          </a:prstGeom>
          <a:noFill/>
        </p:spPr>
        <p:txBody>
          <a:bodyPr wrap="square" rtlCol="0">
            <a:spAutoFit/>
          </a:bodyPr>
          <a:lstStyle/>
          <a:p>
            <a:pPr algn="ctr"/>
            <a:r>
              <a:rPr lang="en-IN" dirty="0" smtClean="0">
                <a:solidFill>
                  <a:srgbClr val="FF0000"/>
                </a:solidFill>
              </a:rPr>
              <a:t>PLEASE RETURN YOUR LANYARDS AT THE REGISTRATION DESK AT THE END OF THE MEETING</a:t>
            </a:r>
            <a:endParaRPr lang="en-IN" dirty="0">
              <a:solidFill>
                <a:srgbClr val="FF0000"/>
              </a:solidFill>
            </a:endParaRPr>
          </a:p>
        </p:txBody>
      </p:sp>
    </p:spTree>
    <p:extLst>
      <p:ext uri="{BB962C8B-B14F-4D97-AF65-F5344CB8AC3E}">
        <p14:creationId xmlns:p14="http://schemas.microsoft.com/office/powerpoint/2010/main" val="4091629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1104418" cy="4351338"/>
          </a:xfrm>
        </p:spPr>
        <p:txBody>
          <a:bodyPr>
            <a:normAutofit/>
          </a:bodyPr>
          <a:lstStyle/>
          <a:p>
            <a:r>
              <a:rPr lang="en-IN" sz="2400" dirty="0" smtClean="0"/>
              <a:t>Free shuttle </a:t>
            </a:r>
            <a:r>
              <a:rPr lang="en-IN" sz="2400" dirty="0"/>
              <a:t>s</a:t>
            </a:r>
            <a:r>
              <a:rPr lang="en-IN" sz="2400" dirty="0" smtClean="0"/>
              <a:t>ervice between the meeting hotels throughout the day from 8am to 7pm</a:t>
            </a:r>
          </a:p>
          <a:p>
            <a:r>
              <a:rPr lang="en-IN" sz="2400" dirty="0" smtClean="0"/>
              <a:t>Shuttle service can be used for all 3GPP delegates (regardless of your hotel stay</a:t>
            </a:r>
            <a:r>
              <a:rPr lang="en-IN" sz="2400" dirty="0" smtClean="0"/>
              <a:t>)</a:t>
            </a:r>
            <a:endParaRPr lang="en-IN" sz="2400" dirty="0" smtClean="0"/>
          </a:p>
        </p:txBody>
      </p:sp>
      <p:sp>
        <p:nvSpPr>
          <p:cNvPr id="3" name="Title 2"/>
          <p:cNvSpPr>
            <a:spLocks noGrp="1"/>
          </p:cNvSpPr>
          <p:nvPr>
            <p:ph type="title"/>
          </p:nvPr>
        </p:nvSpPr>
        <p:spPr/>
        <p:txBody>
          <a:bodyPr/>
          <a:lstStyle/>
          <a:p>
            <a:r>
              <a:rPr lang="en-IN" dirty="0" smtClean="0"/>
              <a:t>Shuttle Service</a:t>
            </a:r>
            <a:endParaRPr lang="en-IN" dirty="0"/>
          </a:p>
        </p:txBody>
      </p:sp>
      <p:pic>
        <p:nvPicPr>
          <p:cNvPr id="6" name="Picture 5"/>
          <p:cNvPicPr>
            <a:picLocks noChangeAspect="1"/>
          </p:cNvPicPr>
          <p:nvPr/>
        </p:nvPicPr>
        <p:blipFill>
          <a:blip r:embed="rId2"/>
          <a:stretch>
            <a:fillRect/>
          </a:stretch>
        </p:blipFill>
        <p:spPr>
          <a:xfrm>
            <a:off x="87837" y="3708059"/>
            <a:ext cx="3039485" cy="1875025"/>
          </a:xfrm>
          <a:prstGeom prst="rect">
            <a:avLst/>
          </a:prstGeom>
        </p:spPr>
      </p:pic>
      <p:pic>
        <p:nvPicPr>
          <p:cNvPr id="8" name="Picture 7"/>
          <p:cNvPicPr>
            <a:picLocks noChangeAspect="1"/>
          </p:cNvPicPr>
          <p:nvPr/>
        </p:nvPicPr>
        <p:blipFill rotWithShape="1">
          <a:blip r:embed="rId3"/>
          <a:srcRect l="4756" r="5828"/>
          <a:stretch/>
        </p:blipFill>
        <p:spPr>
          <a:xfrm>
            <a:off x="6740637" y="3636624"/>
            <a:ext cx="3380510" cy="1905673"/>
          </a:xfrm>
          <a:prstGeom prst="rect">
            <a:avLst/>
          </a:prstGeom>
        </p:spPr>
      </p:pic>
      <p:sp>
        <p:nvSpPr>
          <p:cNvPr id="9" name="Rectangle 8"/>
          <p:cNvSpPr/>
          <p:nvPr/>
        </p:nvSpPr>
        <p:spPr>
          <a:xfrm>
            <a:off x="745836" y="5620324"/>
            <a:ext cx="760144" cy="369332"/>
          </a:xfrm>
          <a:prstGeom prst="rect">
            <a:avLst/>
          </a:prstGeom>
        </p:spPr>
        <p:txBody>
          <a:bodyPr wrap="none">
            <a:spAutoFit/>
          </a:bodyPr>
          <a:lstStyle/>
          <a:p>
            <a:r>
              <a:rPr lang="en-IN" dirty="0" smtClean="0"/>
              <a:t>Sedan</a:t>
            </a:r>
            <a:endParaRPr lang="en-IN" dirty="0"/>
          </a:p>
        </p:txBody>
      </p:sp>
      <p:pic>
        <p:nvPicPr>
          <p:cNvPr id="2050" name="Picture 2" descr="Toyota Innova Crysta Price - Images, Colours &amp; Revi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637" y="3297083"/>
            <a:ext cx="3429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069341" y="5583084"/>
            <a:ext cx="1765868" cy="369332"/>
          </a:xfrm>
          <a:prstGeom prst="rect">
            <a:avLst/>
          </a:prstGeom>
        </p:spPr>
        <p:txBody>
          <a:bodyPr wrap="none">
            <a:spAutoFit/>
          </a:bodyPr>
          <a:lstStyle/>
          <a:p>
            <a:r>
              <a:rPr lang="en-IN" dirty="0" smtClean="0"/>
              <a:t>MPV (3-6 seater)</a:t>
            </a:r>
            <a:endParaRPr lang="en-IN" dirty="0"/>
          </a:p>
        </p:txBody>
      </p:sp>
      <p:sp>
        <p:nvSpPr>
          <p:cNvPr id="12" name="Rectangle 11"/>
          <p:cNvSpPr/>
          <p:nvPr/>
        </p:nvSpPr>
        <p:spPr>
          <a:xfrm>
            <a:off x="8867856" y="5641379"/>
            <a:ext cx="2007473" cy="369332"/>
          </a:xfrm>
          <a:prstGeom prst="rect">
            <a:avLst/>
          </a:prstGeom>
        </p:spPr>
        <p:txBody>
          <a:bodyPr wrap="none">
            <a:spAutoFit/>
          </a:bodyPr>
          <a:lstStyle/>
          <a:p>
            <a:r>
              <a:rPr lang="en-IN" dirty="0" smtClean="0"/>
              <a:t>Minibus (21 seater)</a:t>
            </a:r>
            <a:endParaRPr lang="en-IN" dirty="0"/>
          </a:p>
        </p:txBody>
      </p:sp>
      <p:pic>
        <p:nvPicPr>
          <p:cNvPr id="10" name="Picture 9"/>
          <p:cNvPicPr>
            <a:picLocks noChangeAspect="1"/>
          </p:cNvPicPr>
          <p:nvPr/>
        </p:nvPicPr>
        <p:blipFill rotWithShape="1">
          <a:blip r:embed="rId5"/>
          <a:srcRect l="12591" t="4165" r="14077"/>
          <a:stretch/>
        </p:blipFill>
        <p:spPr>
          <a:xfrm>
            <a:off x="10201446" y="3670554"/>
            <a:ext cx="1921189" cy="1881112"/>
          </a:xfrm>
          <a:prstGeom prst="rect">
            <a:avLst/>
          </a:prstGeom>
        </p:spPr>
      </p:pic>
      <p:pic>
        <p:nvPicPr>
          <p:cNvPr id="15" name="Picture 14"/>
          <p:cNvPicPr>
            <a:picLocks noChangeAspect="1"/>
          </p:cNvPicPr>
          <p:nvPr/>
        </p:nvPicPr>
        <p:blipFill rotWithShape="1">
          <a:blip r:embed="rId5"/>
          <a:srcRect l="62351" t="18058" r="27415" b="67012"/>
          <a:stretch/>
        </p:blipFill>
        <p:spPr>
          <a:xfrm>
            <a:off x="5177636" y="3796215"/>
            <a:ext cx="321112" cy="350982"/>
          </a:xfrm>
          <a:prstGeom prst="rect">
            <a:avLst/>
          </a:prstGeom>
        </p:spPr>
      </p:pic>
      <p:pic>
        <p:nvPicPr>
          <p:cNvPr id="16" name="Picture 15"/>
          <p:cNvPicPr>
            <a:picLocks noChangeAspect="1"/>
          </p:cNvPicPr>
          <p:nvPr/>
        </p:nvPicPr>
        <p:blipFill rotWithShape="1">
          <a:blip r:embed="rId5"/>
          <a:srcRect l="62351" t="18058" r="27415" b="67012"/>
          <a:stretch/>
        </p:blipFill>
        <p:spPr>
          <a:xfrm>
            <a:off x="1908792" y="4589460"/>
            <a:ext cx="321911" cy="351856"/>
          </a:xfrm>
          <a:prstGeom prst="rect">
            <a:avLst/>
          </a:prstGeom>
        </p:spPr>
      </p:pic>
      <p:pic>
        <p:nvPicPr>
          <p:cNvPr id="17" name="Picture 16"/>
          <p:cNvPicPr>
            <a:picLocks noChangeAspect="1"/>
          </p:cNvPicPr>
          <p:nvPr/>
        </p:nvPicPr>
        <p:blipFill rotWithShape="1">
          <a:blip r:embed="rId5"/>
          <a:srcRect l="62351" t="18058" r="27415" b="67012"/>
          <a:stretch/>
        </p:blipFill>
        <p:spPr>
          <a:xfrm>
            <a:off x="8545945" y="4663835"/>
            <a:ext cx="321911" cy="351856"/>
          </a:xfrm>
          <a:prstGeom prst="rect">
            <a:avLst/>
          </a:prstGeom>
        </p:spPr>
      </p:pic>
    </p:spTree>
    <p:extLst>
      <p:ext uri="{BB962C8B-B14F-4D97-AF65-F5344CB8AC3E}">
        <p14:creationId xmlns:p14="http://schemas.microsoft.com/office/powerpoint/2010/main" val="4256907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E254-0A0C-4D9B-817C-C17873390470}"/>
              </a:ext>
            </a:extLst>
          </p:cNvPr>
          <p:cNvSpPr>
            <a:spLocks noGrp="1" noChangeAspect="1"/>
          </p:cNvSpPr>
          <p:nvPr>
            <p:ph type="title"/>
          </p:nvPr>
        </p:nvSpPr>
        <p:spPr>
          <a:xfrm>
            <a:off x="737731" y="2846517"/>
            <a:ext cx="10515600" cy="1848458"/>
          </a:xfrm>
        </p:spPr>
        <p:txBody>
          <a:bodyPr>
            <a:normAutofit fontScale="90000"/>
          </a:bodyPr>
          <a:lstStyle/>
          <a:p>
            <a:pPr algn="ctr">
              <a:lnSpc>
                <a:spcPct val="100000"/>
              </a:lnSpc>
              <a:spcBef>
                <a:spcPts val="1200"/>
              </a:spcBef>
            </a:pPr>
            <a:r>
              <a:rPr lang="en-US" dirty="0"/>
              <a:t>Thank You</a:t>
            </a:r>
            <a:br>
              <a:rPr lang="en-US" dirty="0"/>
            </a:br>
            <a:r>
              <a:rPr lang="en-US" sz="3200" dirty="0"/>
              <a:t>For further </a:t>
            </a:r>
            <a:r>
              <a:rPr lang="en-US" sz="3200" dirty="0" smtClean="0"/>
              <a:t>help/information please visit the 3GPP registration desks at the respective hotels</a:t>
            </a:r>
            <a:r>
              <a:rPr lang="en-US" sz="3200" dirty="0"/>
              <a:t/>
            </a:r>
            <a:br>
              <a:rPr lang="en-US" sz="3200" dirty="0"/>
            </a:br>
            <a:endParaRPr lang="en-US" dirty="0"/>
          </a:p>
        </p:txBody>
      </p:sp>
      <p:pic>
        <p:nvPicPr>
          <p:cNvPr id="3" name="Picture 2"/>
          <p:cNvPicPr>
            <a:picLocks noChangeAspect="1"/>
          </p:cNvPicPr>
          <p:nvPr/>
        </p:nvPicPr>
        <p:blipFill>
          <a:blip r:embed="rId2"/>
          <a:stretch>
            <a:fillRect/>
          </a:stretch>
        </p:blipFill>
        <p:spPr>
          <a:xfrm>
            <a:off x="195945" y="110836"/>
            <a:ext cx="886185" cy="622299"/>
          </a:xfrm>
          <a:prstGeom prst="rect">
            <a:avLst/>
          </a:prstGeom>
        </p:spPr>
      </p:pic>
    </p:spTree>
    <p:extLst>
      <p:ext uri="{BB962C8B-B14F-4D97-AF65-F5344CB8AC3E}">
        <p14:creationId xmlns:p14="http://schemas.microsoft.com/office/powerpoint/2010/main" val="37901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307" y="5712952"/>
            <a:ext cx="10515600" cy="773690"/>
          </a:xfrm>
        </p:spPr>
        <p:txBody>
          <a:bodyPr>
            <a:normAutofit/>
          </a:bodyPr>
          <a:lstStyle/>
          <a:p>
            <a:pPr marL="0" indent="0">
              <a:buNone/>
            </a:pPr>
            <a:r>
              <a:rPr lang="en-US" sz="2400" dirty="0">
                <a:solidFill>
                  <a:srgbClr val="002060"/>
                </a:solidFill>
              </a:rPr>
              <a:t>Administrative Ministries of Government of India – DoT, MEA &amp; MHA</a:t>
            </a:r>
            <a:endParaRPr lang="en-US" sz="2400" dirty="0">
              <a:solidFill>
                <a:srgbClr val="002060"/>
              </a:solidFill>
            </a:endParaRPr>
          </a:p>
        </p:txBody>
      </p:sp>
      <p:sp>
        <p:nvSpPr>
          <p:cNvPr id="3" name="Title 2"/>
          <p:cNvSpPr>
            <a:spLocks noGrp="1"/>
          </p:cNvSpPr>
          <p:nvPr>
            <p:ph type="title"/>
          </p:nvPr>
        </p:nvSpPr>
        <p:spPr>
          <a:xfrm>
            <a:off x="838200" y="318945"/>
            <a:ext cx="9932377" cy="1325563"/>
          </a:xfrm>
        </p:spPr>
        <p:txBody>
          <a:bodyPr/>
          <a:lstStyle/>
          <a:p>
            <a:r>
              <a:rPr lang="en-IN" dirty="0" smtClean="0"/>
              <a:t>Thank </a:t>
            </a:r>
            <a:r>
              <a:rPr lang="en-IN" dirty="0" smtClean="0"/>
              <a:t>You!</a:t>
            </a:r>
            <a:endParaRPr lang="en-IN" dirty="0"/>
          </a:p>
        </p:txBody>
      </p:sp>
      <p:pic>
        <p:nvPicPr>
          <p:cNvPr id="5" name="Picture 4">
            <a:extLst>
              <a:ext uri="{FF2B5EF4-FFF2-40B4-BE49-F238E27FC236}">
                <a16:creationId xmlns:a16="http://schemas.microsoft.com/office/drawing/2014/main" id="{D85744CE-D8A7-3BD5-7E27-1FB1B33EF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541" y="2184954"/>
            <a:ext cx="1014676" cy="1014676"/>
          </a:xfrm>
          <a:prstGeom prst="rect">
            <a:avLst/>
          </a:prstGeom>
        </p:spPr>
      </p:pic>
      <p:pic>
        <p:nvPicPr>
          <p:cNvPr id="6" name="Picture 5">
            <a:extLst>
              <a:ext uri="{FF2B5EF4-FFF2-40B4-BE49-F238E27FC236}">
                <a16:creationId xmlns:a16="http://schemas.microsoft.com/office/drawing/2014/main" id="{1E61F38F-0E49-CB3E-39E0-270716B35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977" y="2147176"/>
            <a:ext cx="1067469" cy="1067469"/>
          </a:xfrm>
          <a:prstGeom prst="rect">
            <a:avLst/>
          </a:prstGeom>
        </p:spPr>
      </p:pic>
      <p:pic>
        <p:nvPicPr>
          <p:cNvPr id="7" name="Picture 6">
            <a:extLst>
              <a:ext uri="{FF2B5EF4-FFF2-40B4-BE49-F238E27FC236}">
                <a16:creationId xmlns:a16="http://schemas.microsoft.com/office/drawing/2014/main" id="{2A9FCC9D-E66D-1201-9186-A6F9CE051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0205" y="2134886"/>
            <a:ext cx="1079759" cy="1079759"/>
          </a:xfrm>
          <a:prstGeom prst="rect">
            <a:avLst/>
          </a:prstGeom>
        </p:spPr>
      </p:pic>
      <p:pic>
        <p:nvPicPr>
          <p:cNvPr id="8" name="Picture 7">
            <a:extLst>
              <a:ext uri="{FF2B5EF4-FFF2-40B4-BE49-F238E27FC236}">
                <a16:creationId xmlns:a16="http://schemas.microsoft.com/office/drawing/2014/main" id="{5622A9FC-A84A-B0EC-74D1-9C4BE88A87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607" y="3934526"/>
            <a:ext cx="973793" cy="973793"/>
          </a:xfrm>
          <a:prstGeom prst="rect">
            <a:avLst/>
          </a:prstGeom>
        </p:spPr>
      </p:pic>
      <p:pic>
        <p:nvPicPr>
          <p:cNvPr id="9" name="Picture 8">
            <a:extLst>
              <a:ext uri="{FF2B5EF4-FFF2-40B4-BE49-F238E27FC236}">
                <a16:creationId xmlns:a16="http://schemas.microsoft.com/office/drawing/2014/main" id="{F2707DE9-446A-E94F-3D07-142C8D730E43}"/>
              </a:ext>
            </a:extLst>
          </p:cNvPr>
          <p:cNvPicPr>
            <a:picLocks noChangeAspect="1"/>
          </p:cNvPicPr>
          <p:nvPr/>
        </p:nvPicPr>
        <p:blipFill>
          <a:blip r:embed="rId6" cstate="hqprint">
            <a:clrChange>
              <a:clrFrom>
                <a:srgbClr val="EAE3DD"/>
              </a:clrFrom>
              <a:clrTo>
                <a:srgbClr val="EAE3DD">
                  <a:alpha val="0"/>
                </a:srgbClr>
              </a:clrTo>
            </a:clrChange>
            <a:extLst>
              <a:ext uri="{28A0092B-C50C-407E-A947-70E740481C1C}">
                <a14:useLocalDpi xmlns:a14="http://schemas.microsoft.com/office/drawing/2010/main" val="0"/>
              </a:ext>
            </a:extLst>
          </a:blip>
          <a:stretch>
            <a:fillRect/>
          </a:stretch>
        </p:blipFill>
        <p:spPr>
          <a:xfrm>
            <a:off x="3334601" y="3851758"/>
            <a:ext cx="895201" cy="1005139"/>
          </a:xfrm>
          <a:prstGeom prst="rect">
            <a:avLst/>
          </a:prstGeom>
        </p:spPr>
      </p:pic>
      <p:pic>
        <p:nvPicPr>
          <p:cNvPr id="10" name="Picture 9">
            <a:extLst>
              <a:ext uri="{FF2B5EF4-FFF2-40B4-BE49-F238E27FC236}">
                <a16:creationId xmlns:a16="http://schemas.microsoft.com/office/drawing/2014/main" id="{52FAFE8F-9420-6282-DBD3-2FD93DB30652}"/>
              </a:ext>
            </a:extLst>
          </p:cNvPr>
          <p:cNvPicPr>
            <a:picLocks noChangeAspect="1"/>
          </p:cNvPicPr>
          <p:nvPr/>
        </p:nvPicPr>
        <p:blipFill>
          <a:blip r:embed="rId7">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649605" y="3851758"/>
            <a:ext cx="950359" cy="914400"/>
          </a:xfrm>
          <a:prstGeom prst="rect">
            <a:avLst/>
          </a:prstGeom>
        </p:spPr>
      </p:pic>
      <p:sp>
        <p:nvSpPr>
          <p:cNvPr id="11" name="TextBox 10">
            <a:extLst>
              <a:ext uri="{FF2B5EF4-FFF2-40B4-BE49-F238E27FC236}">
                <a16:creationId xmlns:a16="http://schemas.microsoft.com/office/drawing/2014/main" id="{6EDCB504-DBC5-C6AD-C857-38A2BF77A6B2}"/>
              </a:ext>
            </a:extLst>
          </p:cNvPr>
          <p:cNvSpPr txBox="1"/>
          <p:nvPr/>
        </p:nvSpPr>
        <p:spPr>
          <a:xfrm>
            <a:off x="1171789" y="3288085"/>
            <a:ext cx="1106393" cy="338554"/>
          </a:xfrm>
          <a:prstGeom prst="rect">
            <a:avLst/>
          </a:prstGeom>
          <a:noFill/>
        </p:spPr>
        <p:txBody>
          <a:bodyPr wrap="none" rtlCol="0">
            <a:spAutoFit/>
          </a:bodyPr>
          <a:lstStyle/>
          <a:p>
            <a:pPr algn="ctr"/>
            <a:r>
              <a:rPr lang="en-US" sz="1600" dirty="0">
                <a:solidFill>
                  <a:srgbClr val="002060"/>
                </a:solidFill>
              </a:rPr>
              <a:t>Kuljit Singh</a:t>
            </a:r>
          </a:p>
        </p:txBody>
      </p:sp>
      <p:sp>
        <p:nvSpPr>
          <p:cNvPr id="12" name="TextBox 11">
            <a:extLst>
              <a:ext uri="{FF2B5EF4-FFF2-40B4-BE49-F238E27FC236}">
                <a16:creationId xmlns:a16="http://schemas.microsoft.com/office/drawing/2014/main" id="{1EFED0FB-6F25-9E26-56CA-CBBD99787B38}"/>
              </a:ext>
            </a:extLst>
          </p:cNvPr>
          <p:cNvSpPr txBox="1"/>
          <p:nvPr/>
        </p:nvSpPr>
        <p:spPr>
          <a:xfrm>
            <a:off x="7151218" y="3259710"/>
            <a:ext cx="1650003" cy="338554"/>
          </a:xfrm>
          <a:prstGeom prst="rect">
            <a:avLst/>
          </a:prstGeom>
          <a:noFill/>
        </p:spPr>
        <p:txBody>
          <a:bodyPr wrap="none" rtlCol="0">
            <a:spAutoFit/>
          </a:bodyPr>
          <a:lstStyle/>
          <a:p>
            <a:pPr algn="ctr"/>
            <a:r>
              <a:rPr lang="en-US" sz="1600" dirty="0" err="1" smtClean="0">
                <a:solidFill>
                  <a:srgbClr val="002060"/>
                </a:solidFill>
              </a:rPr>
              <a:t>Bindoo</a:t>
            </a:r>
            <a:r>
              <a:rPr lang="en-US" sz="1600" dirty="0" smtClean="0">
                <a:solidFill>
                  <a:srgbClr val="002060"/>
                </a:solidFill>
              </a:rPr>
              <a:t> </a:t>
            </a:r>
            <a:r>
              <a:rPr lang="en-US" sz="1600" dirty="0">
                <a:solidFill>
                  <a:srgbClr val="002060"/>
                </a:solidFill>
              </a:rPr>
              <a:t>Srivastava</a:t>
            </a:r>
          </a:p>
        </p:txBody>
      </p:sp>
      <p:sp>
        <p:nvSpPr>
          <p:cNvPr id="13" name="TextBox 12">
            <a:extLst>
              <a:ext uri="{FF2B5EF4-FFF2-40B4-BE49-F238E27FC236}">
                <a16:creationId xmlns:a16="http://schemas.microsoft.com/office/drawing/2014/main" id="{B8AB914C-45B4-7A96-2FDD-D7777311800C}"/>
              </a:ext>
            </a:extLst>
          </p:cNvPr>
          <p:cNvSpPr txBox="1"/>
          <p:nvPr/>
        </p:nvSpPr>
        <p:spPr>
          <a:xfrm>
            <a:off x="9601614" y="3269613"/>
            <a:ext cx="976422" cy="338554"/>
          </a:xfrm>
          <a:prstGeom prst="rect">
            <a:avLst/>
          </a:prstGeom>
          <a:noFill/>
        </p:spPr>
        <p:txBody>
          <a:bodyPr wrap="none" rtlCol="0">
            <a:spAutoFit/>
          </a:bodyPr>
          <a:lstStyle/>
          <a:p>
            <a:pPr algn="ctr"/>
            <a:r>
              <a:rPr lang="en-US" sz="1600" dirty="0">
                <a:solidFill>
                  <a:srgbClr val="002060"/>
                </a:solidFill>
              </a:rPr>
              <a:t>PK Jaswal</a:t>
            </a:r>
          </a:p>
        </p:txBody>
      </p:sp>
      <p:sp>
        <p:nvSpPr>
          <p:cNvPr id="14" name="TextBox 13">
            <a:extLst>
              <a:ext uri="{FF2B5EF4-FFF2-40B4-BE49-F238E27FC236}">
                <a16:creationId xmlns:a16="http://schemas.microsoft.com/office/drawing/2014/main" id="{AE049B70-EFA4-64FF-FF67-EA126973FBF6}"/>
              </a:ext>
            </a:extLst>
          </p:cNvPr>
          <p:cNvSpPr txBox="1"/>
          <p:nvPr/>
        </p:nvSpPr>
        <p:spPr>
          <a:xfrm>
            <a:off x="1184382" y="4942075"/>
            <a:ext cx="1236813" cy="338554"/>
          </a:xfrm>
          <a:prstGeom prst="rect">
            <a:avLst/>
          </a:prstGeom>
          <a:noFill/>
        </p:spPr>
        <p:txBody>
          <a:bodyPr wrap="none" rtlCol="0">
            <a:spAutoFit/>
          </a:bodyPr>
          <a:lstStyle/>
          <a:p>
            <a:pPr algn="ctr"/>
            <a:r>
              <a:rPr lang="en-US" sz="1600" dirty="0">
                <a:solidFill>
                  <a:srgbClr val="002060"/>
                </a:solidFill>
              </a:rPr>
              <a:t>Shefali Sinha</a:t>
            </a:r>
          </a:p>
        </p:txBody>
      </p:sp>
      <p:sp>
        <p:nvSpPr>
          <p:cNvPr id="15" name="TextBox 14">
            <a:extLst>
              <a:ext uri="{FF2B5EF4-FFF2-40B4-BE49-F238E27FC236}">
                <a16:creationId xmlns:a16="http://schemas.microsoft.com/office/drawing/2014/main" id="{2C490F86-C2F9-9E1C-4B39-310C93906A82}"/>
              </a:ext>
            </a:extLst>
          </p:cNvPr>
          <p:cNvSpPr txBox="1"/>
          <p:nvPr/>
        </p:nvSpPr>
        <p:spPr>
          <a:xfrm>
            <a:off x="3088742" y="4962971"/>
            <a:ext cx="1386918" cy="338554"/>
          </a:xfrm>
          <a:prstGeom prst="rect">
            <a:avLst/>
          </a:prstGeom>
          <a:noFill/>
        </p:spPr>
        <p:txBody>
          <a:bodyPr wrap="none" rtlCol="0">
            <a:spAutoFit/>
          </a:bodyPr>
          <a:lstStyle/>
          <a:p>
            <a:pPr algn="ctr"/>
            <a:r>
              <a:rPr lang="en-US" sz="1600" dirty="0">
                <a:solidFill>
                  <a:srgbClr val="002060"/>
                </a:solidFill>
              </a:rPr>
              <a:t>Anupam Sinha</a:t>
            </a:r>
          </a:p>
        </p:txBody>
      </p:sp>
      <p:sp>
        <p:nvSpPr>
          <p:cNvPr id="16" name="TextBox 15">
            <a:extLst>
              <a:ext uri="{FF2B5EF4-FFF2-40B4-BE49-F238E27FC236}">
                <a16:creationId xmlns:a16="http://schemas.microsoft.com/office/drawing/2014/main" id="{DBA73F92-9C41-1202-1E31-C13418716225}"/>
              </a:ext>
            </a:extLst>
          </p:cNvPr>
          <p:cNvSpPr txBox="1"/>
          <p:nvPr/>
        </p:nvSpPr>
        <p:spPr>
          <a:xfrm>
            <a:off x="7501569" y="4957906"/>
            <a:ext cx="949299" cy="338554"/>
          </a:xfrm>
          <a:prstGeom prst="rect">
            <a:avLst/>
          </a:prstGeom>
          <a:noFill/>
        </p:spPr>
        <p:txBody>
          <a:bodyPr wrap="none" rtlCol="0">
            <a:spAutoFit/>
          </a:bodyPr>
          <a:lstStyle/>
          <a:p>
            <a:pPr algn="ctr"/>
            <a:r>
              <a:rPr lang="en-US" sz="1600" dirty="0">
                <a:solidFill>
                  <a:srgbClr val="002060"/>
                </a:solidFill>
              </a:rPr>
              <a:t>Asif Iqbal</a:t>
            </a:r>
          </a:p>
        </p:txBody>
      </p:sp>
      <p:sp>
        <p:nvSpPr>
          <p:cNvPr id="17" name="TextBox 16">
            <a:extLst>
              <a:ext uri="{FF2B5EF4-FFF2-40B4-BE49-F238E27FC236}">
                <a16:creationId xmlns:a16="http://schemas.microsoft.com/office/drawing/2014/main" id="{739261D5-C707-C163-01B9-484D1716BC38}"/>
              </a:ext>
            </a:extLst>
          </p:cNvPr>
          <p:cNvSpPr txBox="1"/>
          <p:nvPr/>
        </p:nvSpPr>
        <p:spPr>
          <a:xfrm>
            <a:off x="9441626" y="4909691"/>
            <a:ext cx="1473865" cy="338554"/>
          </a:xfrm>
          <a:prstGeom prst="rect">
            <a:avLst/>
          </a:prstGeom>
          <a:noFill/>
        </p:spPr>
        <p:txBody>
          <a:bodyPr wrap="none" rtlCol="0">
            <a:spAutoFit/>
          </a:bodyPr>
          <a:lstStyle/>
          <a:p>
            <a:pPr algn="ctr"/>
            <a:r>
              <a:rPr lang="en-US" sz="1600" dirty="0">
                <a:solidFill>
                  <a:srgbClr val="002060"/>
                </a:solidFill>
              </a:rPr>
              <a:t>Rajesh Vasudev</a:t>
            </a:r>
          </a:p>
        </p:txBody>
      </p:sp>
      <p:pic>
        <p:nvPicPr>
          <p:cNvPr id="18" name="Picture 17">
            <a:extLst>
              <a:ext uri="{FF2B5EF4-FFF2-40B4-BE49-F238E27FC236}">
                <a16:creationId xmlns:a16="http://schemas.microsoft.com/office/drawing/2014/main" id="{4B531A01-40C3-F846-4160-F43D92D1DD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594" y="3907853"/>
            <a:ext cx="973468" cy="959757"/>
          </a:xfrm>
          <a:prstGeom prst="rect">
            <a:avLst/>
          </a:prstGeom>
        </p:spPr>
      </p:pic>
      <p:sp>
        <p:nvSpPr>
          <p:cNvPr id="19" name="TextBox 18">
            <a:extLst>
              <a:ext uri="{FF2B5EF4-FFF2-40B4-BE49-F238E27FC236}">
                <a16:creationId xmlns:a16="http://schemas.microsoft.com/office/drawing/2014/main" id="{E6147AE1-A1E7-1C2A-3330-BF310755CA74}"/>
              </a:ext>
            </a:extLst>
          </p:cNvPr>
          <p:cNvSpPr txBox="1"/>
          <p:nvPr/>
        </p:nvSpPr>
        <p:spPr>
          <a:xfrm>
            <a:off x="5270392" y="4957906"/>
            <a:ext cx="1175450" cy="338554"/>
          </a:xfrm>
          <a:prstGeom prst="rect">
            <a:avLst/>
          </a:prstGeom>
          <a:noFill/>
        </p:spPr>
        <p:txBody>
          <a:bodyPr wrap="none" rtlCol="0">
            <a:spAutoFit/>
          </a:bodyPr>
          <a:lstStyle/>
          <a:p>
            <a:pPr algn="ctr"/>
            <a:r>
              <a:rPr lang="en-US" sz="1600" dirty="0">
                <a:solidFill>
                  <a:srgbClr val="002060"/>
                </a:solidFill>
              </a:rPr>
              <a:t>Harsh Arora</a:t>
            </a:r>
          </a:p>
        </p:txBody>
      </p:sp>
      <p:pic>
        <p:nvPicPr>
          <p:cNvPr id="20" name="Picture 19">
            <a:extLst>
              <a:ext uri="{FF2B5EF4-FFF2-40B4-BE49-F238E27FC236}">
                <a16:creationId xmlns:a16="http://schemas.microsoft.com/office/drawing/2014/main" id="{9BE45ABC-E927-7C53-10A3-DF5E19C763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6342" y="3918798"/>
            <a:ext cx="1005248" cy="1005248"/>
          </a:xfrm>
          <a:prstGeom prst="rect">
            <a:avLst/>
          </a:prstGeom>
        </p:spPr>
      </p:pic>
      <p:pic>
        <p:nvPicPr>
          <p:cNvPr id="21" name="Picture 20">
            <a:extLst>
              <a:ext uri="{FF2B5EF4-FFF2-40B4-BE49-F238E27FC236}">
                <a16:creationId xmlns:a16="http://schemas.microsoft.com/office/drawing/2014/main" id="{6D913DCE-E6F9-F12E-72C2-C63A01EE13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5213" y="2184954"/>
            <a:ext cx="1033988" cy="1033988"/>
          </a:xfrm>
          <a:prstGeom prst="rect">
            <a:avLst/>
          </a:prstGeom>
        </p:spPr>
      </p:pic>
      <p:pic>
        <p:nvPicPr>
          <p:cNvPr id="22" name="Picture 21">
            <a:extLst>
              <a:ext uri="{FF2B5EF4-FFF2-40B4-BE49-F238E27FC236}">
                <a16:creationId xmlns:a16="http://schemas.microsoft.com/office/drawing/2014/main" id="{D4ADC231-587C-5AD5-E34B-31816DD3B0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3252" y="2164241"/>
            <a:ext cx="1073918" cy="1073918"/>
          </a:xfrm>
          <a:prstGeom prst="rect">
            <a:avLst/>
          </a:prstGeom>
        </p:spPr>
      </p:pic>
      <p:sp>
        <p:nvSpPr>
          <p:cNvPr id="23" name="TextBox 22">
            <a:extLst>
              <a:ext uri="{FF2B5EF4-FFF2-40B4-BE49-F238E27FC236}">
                <a16:creationId xmlns:a16="http://schemas.microsoft.com/office/drawing/2014/main" id="{AA831881-9ACA-D825-A77A-26AF44002242}"/>
              </a:ext>
            </a:extLst>
          </p:cNvPr>
          <p:cNvSpPr txBox="1"/>
          <p:nvPr/>
        </p:nvSpPr>
        <p:spPr>
          <a:xfrm>
            <a:off x="3288772" y="3252047"/>
            <a:ext cx="955133" cy="338554"/>
          </a:xfrm>
          <a:prstGeom prst="rect">
            <a:avLst/>
          </a:prstGeom>
          <a:noFill/>
        </p:spPr>
        <p:txBody>
          <a:bodyPr wrap="none" rtlCol="0">
            <a:spAutoFit/>
          </a:bodyPr>
          <a:lstStyle/>
          <a:p>
            <a:pPr algn="ctr"/>
            <a:r>
              <a:rPr lang="en-US" sz="1600" dirty="0">
                <a:solidFill>
                  <a:srgbClr val="002060"/>
                </a:solidFill>
              </a:rPr>
              <a:t>AK Mittal</a:t>
            </a:r>
          </a:p>
        </p:txBody>
      </p:sp>
      <p:sp>
        <p:nvSpPr>
          <p:cNvPr id="24" name="TextBox 23">
            <a:extLst>
              <a:ext uri="{FF2B5EF4-FFF2-40B4-BE49-F238E27FC236}">
                <a16:creationId xmlns:a16="http://schemas.microsoft.com/office/drawing/2014/main" id="{A7ED2637-E6C1-1754-9406-9009FB482A33}"/>
              </a:ext>
            </a:extLst>
          </p:cNvPr>
          <p:cNvSpPr txBox="1"/>
          <p:nvPr/>
        </p:nvSpPr>
        <p:spPr>
          <a:xfrm>
            <a:off x="5311761" y="3277477"/>
            <a:ext cx="1216423" cy="338554"/>
          </a:xfrm>
          <a:prstGeom prst="rect">
            <a:avLst/>
          </a:prstGeom>
          <a:noFill/>
        </p:spPr>
        <p:txBody>
          <a:bodyPr wrap="none" rtlCol="0">
            <a:spAutoFit/>
          </a:bodyPr>
          <a:lstStyle/>
          <a:p>
            <a:pPr algn="ctr"/>
            <a:r>
              <a:rPr lang="en-US" sz="1600" dirty="0">
                <a:solidFill>
                  <a:srgbClr val="002060"/>
                </a:solidFill>
              </a:rPr>
              <a:t>Vijay Madan</a:t>
            </a:r>
          </a:p>
        </p:txBody>
      </p:sp>
      <p:sp>
        <p:nvSpPr>
          <p:cNvPr id="25" name="TextBox 24">
            <a:extLst>
              <a:ext uri="{FF2B5EF4-FFF2-40B4-BE49-F238E27FC236}">
                <a16:creationId xmlns:a16="http://schemas.microsoft.com/office/drawing/2014/main" id="{7ECDF5B8-D7DD-983A-A751-3A6429F0EF59}"/>
              </a:ext>
            </a:extLst>
          </p:cNvPr>
          <p:cNvSpPr txBox="1"/>
          <p:nvPr/>
        </p:nvSpPr>
        <p:spPr>
          <a:xfrm>
            <a:off x="889307" y="1514579"/>
            <a:ext cx="2371740" cy="461665"/>
          </a:xfrm>
          <a:prstGeom prst="rect">
            <a:avLst/>
          </a:prstGeom>
          <a:noFill/>
        </p:spPr>
        <p:txBody>
          <a:bodyPr wrap="none" rtlCol="0">
            <a:spAutoFit/>
          </a:bodyPr>
          <a:lstStyle/>
          <a:p>
            <a:r>
              <a:rPr lang="en-US" sz="2400" dirty="0">
                <a:solidFill>
                  <a:srgbClr val="002060"/>
                </a:solidFill>
              </a:rPr>
              <a:t>TSDSI Secretariat </a:t>
            </a:r>
          </a:p>
        </p:txBody>
      </p:sp>
    </p:spTree>
    <p:extLst>
      <p:ext uri="{BB962C8B-B14F-4D97-AF65-F5344CB8AC3E}">
        <p14:creationId xmlns:p14="http://schemas.microsoft.com/office/powerpoint/2010/main" val="171482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952" y="1502491"/>
            <a:ext cx="10515600" cy="5269569"/>
          </a:xfrm>
        </p:spPr>
        <p:txBody>
          <a:bodyPr>
            <a:normAutofit/>
          </a:bodyPr>
          <a:lstStyle/>
          <a:p>
            <a:r>
              <a:rPr lang="en-IN" dirty="0">
                <a:hlinkClick r:id="rId2"/>
              </a:rPr>
              <a:t>Bengaluru</a:t>
            </a:r>
            <a:r>
              <a:rPr lang="en-IN" dirty="0"/>
              <a:t> </a:t>
            </a:r>
            <a:r>
              <a:rPr lang="en-IN" dirty="0" smtClean="0"/>
              <a:t>is </a:t>
            </a:r>
            <a:r>
              <a:rPr lang="en-IN" dirty="0"/>
              <a:t>the capital and largest city of the southern Indian state of Karnataka. It has a population of more than 8 million and a metropolitan population of around 11 million, making it India's third most populous </a:t>
            </a:r>
            <a:r>
              <a:rPr lang="en-IN" dirty="0" smtClean="0"/>
              <a:t>city.</a:t>
            </a:r>
          </a:p>
          <a:p>
            <a:pPr lvl="1"/>
            <a:r>
              <a:rPr lang="en-IN" dirty="0" smtClean="0"/>
              <a:t>References suggest that </a:t>
            </a:r>
            <a:r>
              <a:rPr lang="en-IN" dirty="0"/>
              <a:t>a city existed here dates to around 517 CE (Based on temple inscriptions and early references)</a:t>
            </a:r>
          </a:p>
          <a:p>
            <a:r>
              <a:rPr lang="en-IN" dirty="0"/>
              <a:t>To give a sense of how old the city is:</a:t>
            </a:r>
          </a:p>
          <a:p>
            <a:pPr lvl="1"/>
            <a:r>
              <a:rPr lang="en-IN" dirty="0">
                <a:hlinkClick r:id="rId3"/>
              </a:rPr>
              <a:t>Chokkanatha </a:t>
            </a:r>
            <a:r>
              <a:rPr lang="en-IN" dirty="0" err="1">
                <a:hlinkClick r:id="rId3"/>
              </a:rPr>
              <a:t>Swamy</a:t>
            </a:r>
            <a:r>
              <a:rPr lang="en-IN" dirty="0">
                <a:hlinkClick r:id="rId3"/>
              </a:rPr>
              <a:t> temple </a:t>
            </a:r>
            <a:r>
              <a:rPr lang="en-IN" dirty="0"/>
              <a:t>in Bangalore </a:t>
            </a:r>
            <a:r>
              <a:rPr lang="en-IN" dirty="0" smtClean="0"/>
              <a:t>dates to 1200 CE. </a:t>
            </a:r>
            <a:endParaRPr lang="en-IN" dirty="0"/>
          </a:p>
          <a:p>
            <a:pPr lvl="1"/>
            <a:r>
              <a:rPr lang="en-IN" dirty="0"/>
              <a:t>The </a:t>
            </a:r>
            <a:r>
              <a:rPr lang="en-IN" dirty="0" smtClean="0">
                <a:hlinkClick r:id="rId4"/>
              </a:rPr>
              <a:t>Nageshvara temple </a:t>
            </a:r>
            <a:r>
              <a:rPr lang="en-IN" dirty="0" smtClean="0"/>
              <a:t>goes back to 1200 years.</a:t>
            </a:r>
            <a:endParaRPr lang="en-IN" dirty="0"/>
          </a:p>
          <a:p>
            <a:pPr lvl="1"/>
            <a:r>
              <a:rPr lang="en-IN" dirty="0"/>
              <a:t>Roman silver coins have been found in Bengaluru and some 163 coins included bearing the faces of Augustus, Tiberius and Claudius (discovered near the HAL Airport). The Roman empire fell in 476 CE, so imagine finding 1700-year-old coins in the heart of Bangalore.  </a:t>
            </a:r>
          </a:p>
          <a:p>
            <a:pPr lvl="1"/>
            <a:r>
              <a:rPr lang="en-IN" dirty="0"/>
              <a:t>All lakes in Bangalore are man made, </a:t>
            </a:r>
            <a:r>
              <a:rPr lang="en-IN" dirty="0" err="1"/>
              <a:t>Bellandur</a:t>
            </a:r>
            <a:r>
              <a:rPr lang="en-IN" dirty="0"/>
              <a:t> lake is around 2000-year-old, as are </a:t>
            </a:r>
            <a:r>
              <a:rPr lang="en-IN" dirty="0" err="1"/>
              <a:t>Begur</a:t>
            </a:r>
            <a:r>
              <a:rPr lang="en-IN" dirty="0"/>
              <a:t> and </a:t>
            </a:r>
            <a:r>
              <a:rPr lang="en-IN" dirty="0" err="1"/>
              <a:t>Hebbal</a:t>
            </a:r>
            <a:r>
              <a:rPr lang="en-IN" dirty="0"/>
              <a:t> lakes (Based on the idols and inscriptions that have been found near the lake) </a:t>
            </a:r>
            <a:r>
              <a:rPr lang="en-IN" dirty="0" err="1"/>
              <a:t>Ulsoor</a:t>
            </a:r>
            <a:r>
              <a:rPr lang="en-IN" dirty="0"/>
              <a:t> and Sankey tank are the youngest lakes (Post 1537</a:t>
            </a:r>
            <a:r>
              <a:rPr lang="en-IN" dirty="0" smtClean="0"/>
              <a:t>)</a:t>
            </a:r>
          </a:p>
          <a:p>
            <a:r>
              <a:rPr lang="en-IN" b="1" dirty="0" smtClean="0"/>
              <a:t>Medieval </a:t>
            </a:r>
            <a:r>
              <a:rPr lang="en-IN" b="1" dirty="0"/>
              <a:t>Bangalore</a:t>
            </a:r>
            <a:r>
              <a:rPr lang="en-IN" dirty="0"/>
              <a:t>:</a:t>
            </a:r>
          </a:p>
          <a:p>
            <a:pPr lvl="1"/>
            <a:r>
              <a:rPr lang="en-IN" dirty="0"/>
              <a:t>In 1537, </a:t>
            </a:r>
            <a:r>
              <a:rPr lang="en-IN" dirty="0" err="1"/>
              <a:t>Kempe</a:t>
            </a:r>
            <a:r>
              <a:rPr lang="en-IN" dirty="0"/>
              <a:t> Gowda, a feudal ruler under the </a:t>
            </a:r>
            <a:r>
              <a:rPr lang="en-IN" dirty="0">
                <a:hlinkClick r:id="rId5"/>
              </a:rPr>
              <a:t>Vijayanagar </a:t>
            </a:r>
            <a:r>
              <a:rPr lang="en-IN" dirty="0" smtClean="0">
                <a:hlinkClick r:id="rId5"/>
              </a:rPr>
              <a:t>Empire </a:t>
            </a:r>
            <a:r>
              <a:rPr lang="en-IN" dirty="0" smtClean="0"/>
              <a:t>(1336-1646), </a:t>
            </a:r>
            <a:r>
              <a:rPr lang="en-IN" dirty="0"/>
              <a:t>established a mud </a:t>
            </a:r>
            <a:r>
              <a:rPr lang="en-IN" dirty="0" smtClean="0"/>
              <a:t>fort (called </a:t>
            </a:r>
            <a:r>
              <a:rPr lang="en-IN" dirty="0" smtClean="0">
                <a:hlinkClick r:id="rId6"/>
              </a:rPr>
              <a:t>Banglaore Fort</a:t>
            </a:r>
            <a:r>
              <a:rPr lang="en-IN" dirty="0" smtClean="0"/>
              <a:t>), </a:t>
            </a:r>
            <a:r>
              <a:rPr lang="en-IN" dirty="0"/>
              <a:t>around what is now considered modern Bangalore</a:t>
            </a:r>
            <a:r>
              <a:rPr lang="en-IN" dirty="0" smtClean="0"/>
              <a:t>.</a:t>
            </a:r>
          </a:p>
          <a:p>
            <a:pPr lvl="1"/>
            <a:r>
              <a:rPr lang="en-IN" dirty="0"/>
              <a:t>Interested in the history of Bangalore? </a:t>
            </a:r>
            <a:r>
              <a:rPr lang="en-IN" dirty="0">
                <a:hlinkClick r:id="rId7"/>
              </a:rPr>
              <a:t>https://</a:t>
            </a:r>
            <a:r>
              <a:rPr lang="en-IN" dirty="0" smtClean="0">
                <a:hlinkClick r:id="rId7"/>
              </a:rPr>
              <a:t>www.youtube.com/watch?v=HKzE-PfovXA</a:t>
            </a:r>
            <a:r>
              <a:rPr lang="en-IN" dirty="0" smtClean="0"/>
              <a:t> </a:t>
            </a:r>
            <a:endParaRPr lang="en-IN" dirty="0"/>
          </a:p>
        </p:txBody>
      </p:sp>
      <p:sp>
        <p:nvSpPr>
          <p:cNvPr id="3" name="Title 2"/>
          <p:cNvSpPr>
            <a:spLocks noGrp="1"/>
          </p:cNvSpPr>
          <p:nvPr>
            <p:ph type="title"/>
          </p:nvPr>
        </p:nvSpPr>
        <p:spPr>
          <a:xfrm>
            <a:off x="838200" y="365125"/>
            <a:ext cx="9932377" cy="968661"/>
          </a:xfrm>
        </p:spPr>
        <p:txBody>
          <a:bodyPr>
            <a:normAutofit/>
          </a:bodyPr>
          <a:lstStyle/>
          <a:p>
            <a:r>
              <a:rPr lang="en-US" sz="4400" dirty="0"/>
              <a:t>Bangalore </a:t>
            </a:r>
            <a:r>
              <a:rPr lang="en-US" sz="4400" dirty="0" smtClean="0"/>
              <a:t>(Bengaluru) - </a:t>
            </a:r>
            <a:r>
              <a:rPr lang="en-US" sz="4400" dirty="0"/>
              <a:t>History</a:t>
            </a:r>
            <a:endParaRPr lang="en-IN" sz="4400" dirty="0">
              <a:ea typeface="+mn-ea"/>
              <a:cs typeface="+mn-cs"/>
            </a:endParaRPr>
          </a:p>
        </p:txBody>
      </p:sp>
    </p:spTree>
    <p:extLst>
      <p:ext uri="{BB962C8B-B14F-4D97-AF65-F5344CB8AC3E}">
        <p14:creationId xmlns:p14="http://schemas.microsoft.com/office/powerpoint/2010/main" val="2167911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33740"/>
            <a:ext cx="10515600" cy="4351338"/>
          </a:xfrm>
        </p:spPr>
        <p:txBody>
          <a:bodyPr/>
          <a:lstStyle/>
          <a:p>
            <a:r>
              <a:rPr lang="en-IN" altLang="en-US" sz="2000" dirty="0">
                <a:latin typeface="Calibri" panose="020F0502020204030204" pitchFamily="34" charset="0"/>
              </a:rPr>
              <a:t>The city is widely regarded as the "Silicon Valley of India", as the largest IT hub of the country, and the “Start-up city” of </a:t>
            </a:r>
            <a:r>
              <a:rPr lang="en-IN" altLang="en-US" sz="2000" dirty="0" smtClean="0">
                <a:latin typeface="Calibri" panose="020F0502020204030204" pitchFamily="34" charset="0"/>
              </a:rPr>
              <a:t>India, with </a:t>
            </a:r>
            <a:r>
              <a:rPr lang="en-US" sz="2000" dirty="0">
                <a:latin typeface="Calibri" panose="020F0502020204030204" pitchFamily="34" charset="0"/>
              </a:rPr>
              <a:t>5,062 Tech startups since </a:t>
            </a:r>
            <a:r>
              <a:rPr lang="en-US" sz="2000" dirty="0" smtClean="0">
                <a:latin typeface="Calibri" panose="020F0502020204030204" pitchFamily="34" charset="0"/>
              </a:rPr>
              <a:t>2021.</a:t>
            </a:r>
            <a:endParaRPr lang="en-IN" altLang="en-US" sz="2000" dirty="0" smtClean="0">
              <a:latin typeface="Calibri" panose="020F0502020204030204" pitchFamily="34" charset="0"/>
            </a:endParaRPr>
          </a:p>
          <a:p>
            <a:r>
              <a:rPr lang="en-IN" sz="2000" dirty="0"/>
              <a:t>Bangalore contributes </a:t>
            </a:r>
            <a:r>
              <a:rPr lang="en-IN" sz="2000" dirty="0" smtClean="0"/>
              <a:t>to 38</a:t>
            </a:r>
            <a:r>
              <a:rPr lang="en-IN" sz="2000" dirty="0"/>
              <a:t>% of India's total IT </a:t>
            </a:r>
            <a:r>
              <a:rPr lang="en-IN" sz="2000" dirty="0" smtClean="0"/>
              <a:t>exports, and home to 400 of the Fortune-500 companies.</a:t>
            </a:r>
          </a:p>
          <a:p>
            <a:r>
              <a:rPr lang="en-US" altLang="en-US" sz="2000" dirty="0" smtClean="0">
                <a:latin typeface="Calibri" panose="020F0502020204030204" pitchFamily="34" charset="0"/>
              </a:rPr>
              <a:t>The </a:t>
            </a:r>
            <a:r>
              <a:rPr lang="en-US" altLang="en-US" sz="2000" dirty="0">
                <a:latin typeface="Calibri" panose="020F0502020204030204" pitchFamily="34" charset="0"/>
              </a:rPr>
              <a:t>Indian Space Research Organization (</a:t>
            </a:r>
            <a:r>
              <a:rPr lang="en-US" altLang="en-US" sz="2000" dirty="0">
                <a:latin typeface="Calibri" panose="020F0502020204030204" pitchFamily="34" charset="0"/>
                <a:hlinkClick r:id="rId2"/>
              </a:rPr>
              <a:t>ISRO</a:t>
            </a:r>
            <a:r>
              <a:rPr lang="en-US" altLang="en-US" sz="2000" dirty="0">
                <a:latin typeface="Calibri" panose="020F0502020204030204" pitchFamily="34" charset="0"/>
              </a:rPr>
              <a:t>) is headquartered in </a:t>
            </a:r>
            <a:r>
              <a:rPr lang="en-US" altLang="en-US" sz="2000" dirty="0" smtClean="0">
                <a:latin typeface="Calibri" panose="020F0502020204030204" pitchFamily="34" charset="0"/>
              </a:rPr>
              <a:t>Bangalore.</a:t>
            </a:r>
            <a:endParaRPr lang="en-US" sz="2000" dirty="0"/>
          </a:p>
          <a:p>
            <a:endParaRPr lang="en-IN" dirty="0"/>
          </a:p>
        </p:txBody>
      </p:sp>
      <p:sp>
        <p:nvSpPr>
          <p:cNvPr id="3" name="Title 2"/>
          <p:cNvSpPr>
            <a:spLocks noGrp="1"/>
          </p:cNvSpPr>
          <p:nvPr>
            <p:ph type="title"/>
          </p:nvPr>
        </p:nvSpPr>
        <p:spPr>
          <a:xfrm>
            <a:off x="838200" y="365126"/>
            <a:ext cx="9932377" cy="948036"/>
          </a:xfrm>
        </p:spPr>
        <p:txBody>
          <a:bodyPr/>
          <a:lstStyle/>
          <a:p>
            <a:r>
              <a:rPr lang="en-US" dirty="0"/>
              <a:t>Today’s Bangalore!</a:t>
            </a:r>
            <a:endParaRPr lang="en-IN" dirty="0"/>
          </a:p>
        </p:txBody>
      </p:sp>
      <p:pic>
        <p:nvPicPr>
          <p:cNvPr id="5" name="Picture 4" descr="ISRO launch India's 1st Solar Mission 'Aditya L-1' by end of year">
            <a:extLst>
              <a:ext uri="{FF2B5EF4-FFF2-40B4-BE49-F238E27FC236}">
                <a16:creationId xmlns:a16="http://schemas.microsoft.com/office/drawing/2014/main" id="{67DDE9DA-7716-FEB3-13A6-2787DDA65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642" y="3491126"/>
            <a:ext cx="3604891" cy="20257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andrayaan 3 Moon Landing LIVE: India To Create History With ISRO Mission  Moon"/>
          <p:cNvPicPr>
            <a:picLocks noChangeAspect="1" noChangeArrowheads="1"/>
          </p:cNvPicPr>
          <p:nvPr/>
        </p:nvPicPr>
        <p:blipFill rotWithShape="1">
          <a:blip r:embed="rId4">
            <a:extLst>
              <a:ext uri="{28A0092B-C50C-407E-A947-70E740481C1C}">
                <a14:useLocalDpi xmlns:a14="http://schemas.microsoft.com/office/drawing/2010/main" val="0"/>
              </a:ext>
            </a:extLst>
          </a:blip>
          <a:srcRect b="25853"/>
          <a:stretch/>
        </p:blipFill>
        <p:spPr bwMode="auto">
          <a:xfrm>
            <a:off x="1183149" y="3491126"/>
            <a:ext cx="4752602" cy="19821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83149" y="5674823"/>
            <a:ext cx="4607050" cy="1015663"/>
          </a:xfrm>
          <a:prstGeom prst="rect">
            <a:avLst/>
          </a:prstGeom>
        </p:spPr>
        <p:txBody>
          <a:bodyPr wrap="square">
            <a:spAutoFit/>
          </a:bodyPr>
          <a:lstStyle/>
          <a:p>
            <a:r>
              <a:rPr lang="en-IN" sz="1200" dirty="0" smtClean="0">
                <a:solidFill>
                  <a:srgbClr val="202124"/>
                </a:solidFill>
                <a:latin typeface="Google Sans"/>
                <a:hlinkClick r:id="rId5"/>
              </a:rPr>
              <a:t>Chandrayaan-3</a:t>
            </a:r>
            <a:r>
              <a:rPr lang="en-IN" sz="1200" dirty="0" smtClean="0">
                <a:solidFill>
                  <a:srgbClr val="202124"/>
                </a:solidFill>
                <a:latin typeface="Google Sans"/>
              </a:rPr>
              <a:t> successfully landed on the South Pole of the moon (world’s first!)</a:t>
            </a:r>
          </a:p>
          <a:p>
            <a:pPr algn="ctr"/>
            <a:endParaRPr lang="en-IN" sz="1200" dirty="0" smtClean="0">
              <a:solidFill>
                <a:srgbClr val="202124"/>
              </a:solidFill>
              <a:latin typeface="Google Sans"/>
            </a:endParaRPr>
          </a:p>
          <a:p>
            <a:r>
              <a:rPr lang="en-IN" sz="1200" b="1" dirty="0" smtClean="0">
                <a:solidFill>
                  <a:srgbClr val="202124"/>
                </a:solidFill>
                <a:latin typeface="Google Sans"/>
              </a:rPr>
              <a:t>Interesting Fact</a:t>
            </a:r>
            <a:r>
              <a:rPr lang="en-IN" sz="1200" dirty="0" smtClean="0">
                <a:solidFill>
                  <a:srgbClr val="202124"/>
                </a:solidFill>
                <a:latin typeface="Google Sans"/>
              </a:rPr>
              <a:t>: Cost </a:t>
            </a:r>
            <a:r>
              <a:rPr lang="en-IN" sz="1200" dirty="0">
                <a:solidFill>
                  <a:srgbClr val="202124"/>
                </a:solidFill>
                <a:latin typeface="Google Sans"/>
              </a:rPr>
              <a:t>of </a:t>
            </a:r>
            <a:r>
              <a:rPr lang="en-IN" sz="1200" dirty="0" err="1">
                <a:solidFill>
                  <a:srgbClr val="202124"/>
                </a:solidFill>
                <a:latin typeface="Google Sans"/>
              </a:rPr>
              <a:t>Chandrayaan</a:t>
            </a:r>
            <a:r>
              <a:rPr lang="en-IN" sz="1200" dirty="0">
                <a:solidFill>
                  <a:srgbClr val="202124"/>
                </a:solidFill>
                <a:latin typeface="Google Sans"/>
              </a:rPr>
              <a:t> 3 was $75 million, less than </a:t>
            </a:r>
            <a:r>
              <a:rPr lang="en-IN" sz="1200" dirty="0" err="1">
                <a:solidFill>
                  <a:srgbClr val="202124"/>
                </a:solidFill>
                <a:latin typeface="Google Sans"/>
              </a:rPr>
              <a:t>Interstellar's</a:t>
            </a:r>
            <a:r>
              <a:rPr lang="en-IN" sz="1200" dirty="0">
                <a:solidFill>
                  <a:srgbClr val="202124"/>
                </a:solidFill>
                <a:latin typeface="Google Sans"/>
              </a:rPr>
              <a:t> budget of </a:t>
            </a:r>
            <a:r>
              <a:rPr lang="en-IN" sz="1200" dirty="0">
                <a:solidFill>
                  <a:srgbClr val="040C28"/>
                </a:solidFill>
                <a:latin typeface="Google Sans"/>
              </a:rPr>
              <a:t>$165 million</a:t>
            </a:r>
            <a:endParaRPr lang="en-IN" sz="1200" dirty="0"/>
          </a:p>
        </p:txBody>
      </p:sp>
      <p:sp>
        <p:nvSpPr>
          <p:cNvPr id="9" name="TextBox 8">
            <a:extLst>
              <a:ext uri="{FF2B5EF4-FFF2-40B4-BE49-F238E27FC236}">
                <a16:creationId xmlns:a16="http://schemas.microsoft.com/office/drawing/2014/main" id="{C0A95ACD-BDF6-E6EB-4246-3E32D7251592}"/>
              </a:ext>
            </a:extLst>
          </p:cNvPr>
          <p:cNvSpPr txBox="1"/>
          <p:nvPr/>
        </p:nvSpPr>
        <p:spPr>
          <a:xfrm>
            <a:off x="6594596" y="5750350"/>
            <a:ext cx="4895635" cy="461665"/>
          </a:xfrm>
          <a:prstGeom prst="rect">
            <a:avLst/>
          </a:prstGeom>
          <a:noFill/>
        </p:spPr>
        <p:txBody>
          <a:bodyPr wrap="square">
            <a:spAutoFit/>
          </a:bodyPr>
          <a:lstStyle/>
          <a:p>
            <a:pPr algn="ctr"/>
            <a:r>
              <a:rPr lang="en-IN" sz="1200" b="0" i="0" dirty="0" smtClean="0">
                <a:solidFill>
                  <a:srgbClr val="202124"/>
                </a:solidFill>
                <a:effectLst/>
                <a:latin typeface="Google Sans"/>
                <a:hlinkClick r:id="rId6"/>
              </a:rPr>
              <a:t>Aditya-L1</a:t>
            </a:r>
            <a:r>
              <a:rPr lang="en-IN" sz="1200" b="0" i="0" dirty="0" smtClean="0">
                <a:solidFill>
                  <a:srgbClr val="202124"/>
                </a:solidFill>
                <a:effectLst/>
                <a:latin typeface="Google Sans"/>
              </a:rPr>
              <a:t> mission launched </a:t>
            </a:r>
            <a:r>
              <a:rPr lang="en-IN" sz="1200" b="0" i="0" dirty="0">
                <a:solidFill>
                  <a:srgbClr val="202124"/>
                </a:solidFill>
                <a:effectLst/>
                <a:latin typeface="Google Sans"/>
              </a:rPr>
              <a:t>on </a:t>
            </a:r>
            <a:r>
              <a:rPr lang="en-IN" sz="1200" b="0" i="0" dirty="0" smtClean="0">
                <a:solidFill>
                  <a:srgbClr val="202124"/>
                </a:solidFill>
                <a:effectLst/>
                <a:latin typeface="Google Sans"/>
              </a:rPr>
              <a:t>2</a:t>
            </a:r>
            <a:r>
              <a:rPr lang="en-IN" sz="1200" b="0" i="0" baseline="30000" dirty="0" smtClean="0">
                <a:solidFill>
                  <a:srgbClr val="202124"/>
                </a:solidFill>
                <a:effectLst/>
                <a:latin typeface="Google Sans"/>
              </a:rPr>
              <a:t>nd</a:t>
            </a:r>
            <a:r>
              <a:rPr lang="en-IN" sz="1200" b="0" i="0" dirty="0" smtClean="0">
                <a:solidFill>
                  <a:srgbClr val="202124"/>
                </a:solidFill>
                <a:effectLst/>
                <a:latin typeface="Google Sans"/>
              </a:rPr>
              <a:t>  September on </a:t>
            </a:r>
            <a:r>
              <a:rPr lang="en-IN" sz="1200" b="0" i="0" dirty="0">
                <a:solidFill>
                  <a:srgbClr val="202124"/>
                </a:solidFill>
                <a:effectLst/>
                <a:latin typeface="Google Sans"/>
              </a:rPr>
              <a:t>its way to an orbit close to the Sun</a:t>
            </a:r>
            <a:endParaRPr lang="en-IN" sz="1200" dirty="0"/>
          </a:p>
        </p:txBody>
      </p:sp>
    </p:spTree>
    <p:extLst>
      <p:ext uri="{BB962C8B-B14F-4D97-AF65-F5344CB8AC3E}">
        <p14:creationId xmlns:p14="http://schemas.microsoft.com/office/powerpoint/2010/main" val="3096397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D6674-AC35-4EF5-ACCA-73E7D9BFD722}"/>
              </a:ext>
            </a:extLst>
          </p:cNvPr>
          <p:cNvSpPr>
            <a:spLocks noGrp="1"/>
          </p:cNvSpPr>
          <p:nvPr>
            <p:ph type="title"/>
          </p:nvPr>
        </p:nvSpPr>
        <p:spPr>
          <a:xfrm>
            <a:off x="355315" y="282933"/>
            <a:ext cx="9932377" cy="1001338"/>
          </a:xfrm>
        </p:spPr>
        <p:txBody>
          <a:bodyPr/>
          <a:lstStyle/>
          <a:p>
            <a:r>
              <a:rPr lang="en-US" dirty="0"/>
              <a:t>Bangalore – Food / Beer</a:t>
            </a:r>
          </a:p>
        </p:txBody>
      </p:sp>
      <p:sp>
        <p:nvSpPr>
          <p:cNvPr id="5" name="TextBox 4">
            <a:extLst>
              <a:ext uri="{FF2B5EF4-FFF2-40B4-BE49-F238E27FC236}">
                <a16:creationId xmlns:a16="http://schemas.microsoft.com/office/drawing/2014/main" id="{077B9DDE-3EB7-65A8-3C89-197939C2058E}"/>
              </a:ext>
            </a:extLst>
          </p:cNvPr>
          <p:cNvSpPr txBox="1"/>
          <p:nvPr/>
        </p:nvSpPr>
        <p:spPr>
          <a:xfrm>
            <a:off x="502222" y="2199576"/>
            <a:ext cx="6653373" cy="646331"/>
          </a:xfrm>
          <a:prstGeom prst="rect">
            <a:avLst/>
          </a:prstGeom>
          <a:noFill/>
        </p:spPr>
        <p:txBody>
          <a:bodyPr wrap="square">
            <a:spAutoFit/>
          </a:bodyPr>
          <a:lstStyle/>
          <a:p>
            <a:r>
              <a:rPr lang="en-IN" dirty="0" smtClean="0"/>
              <a:t>Top breweries </a:t>
            </a:r>
            <a:r>
              <a:rPr lang="en-IN" dirty="0"/>
              <a:t>in </a:t>
            </a:r>
            <a:r>
              <a:rPr lang="en-IN" dirty="0" smtClean="0"/>
              <a:t>Bangalore: </a:t>
            </a:r>
            <a:endParaRPr lang="en-IN" dirty="0">
              <a:hlinkClick r:id="rId2"/>
            </a:endParaRPr>
          </a:p>
          <a:p>
            <a:r>
              <a:rPr lang="en-IN" dirty="0">
                <a:hlinkClick r:id="rId2"/>
              </a:rPr>
              <a:t>https://www.holidify.com/pages/breweries-in-bangalore-2986.html</a:t>
            </a:r>
            <a:r>
              <a:rPr lang="en-IN" dirty="0"/>
              <a:t> </a:t>
            </a:r>
          </a:p>
        </p:txBody>
      </p:sp>
      <p:pic>
        <p:nvPicPr>
          <p:cNvPr id="17" name="Picture 16">
            <a:extLst>
              <a:ext uri="{FF2B5EF4-FFF2-40B4-BE49-F238E27FC236}">
                <a16:creationId xmlns:a16="http://schemas.microsoft.com/office/drawing/2014/main" id="{D0A9019E-D2E0-8FF0-1093-82A942A83275}"/>
              </a:ext>
            </a:extLst>
          </p:cNvPr>
          <p:cNvPicPr>
            <a:picLocks noChangeAspect="1"/>
          </p:cNvPicPr>
          <p:nvPr/>
        </p:nvPicPr>
        <p:blipFill>
          <a:blip r:embed="rId3"/>
          <a:stretch>
            <a:fillRect/>
          </a:stretch>
        </p:blipFill>
        <p:spPr>
          <a:xfrm>
            <a:off x="971408" y="4844443"/>
            <a:ext cx="2857500" cy="1800225"/>
          </a:xfrm>
          <a:prstGeom prst="rect">
            <a:avLst/>
          </a:prstGeom>
        </p:spPr>
      </p:pic>
      <p:sp>
        <p:nvSpPr>
          <p:cNvPr id="19" name="TextBox 18">
            <a:extLst>
              <a:ext uri="{FF2B5EF4-FFF2-40B4-BE49-F238E27FC236}">
                <a16:creationId xmlns:a16="http://schemas.microsoft.com/office/drawing/2014/main" id="{444B5840-B7B7-3138-3DD3-20D77042B299}"/>
              </a:ext>
            </a:extLst>
          </p:cNvPr>
          <p:cNvSpPr txBox="1"/>
          <p:nvPr/>
        </p:nvSpPr>
        <p:spPr>
          <a:xfrm>
            <a:off x="623527" y="3497613"/>
            <a:ext cx="6097712" cy="369332"/>
          </a:xfrm>
          <a:prstGeom prst="rect">
            <a:avLst/>
          </a:prstGeom>
          <a:noFill/>
        </p:spPr>
        <p:txBody>
          <a:bodyPr wrap="square">
            <a:spAutoFit/>
          </a:bodyPr>
          <a:lstStyle/>
          <a:p>
            <a:r>
              <a:rPr lang="en-IN" b="1" dirty="0">
                <a:solidFill>
                  <a:srgbClr val="C00000"/>
                </a:solidFill>
                <a:latin typeface="Calibri" panose="020F0502020204030204" pitchFamily="34" charset="0"/>
              </a:rPr>
              <a:t>ABSOLUTE </a:t>
            </a:r>
            <a:r>
              <a:rPr lang="en-IN" b="1" dirty="0" smtClean="0">
                <a:solidFill>
                  <a:srgbClr val="C00000"/>
                </a:solidFill>
                <a:latin typeface="Calibri" panose="020F0502020204030204" pitchFamily="34" charset="0"/>
              </a:rPr>
              <a:t>LOCAL FOOD - MUST TRY</a:t>
            </a:r>
            <a:r>
              <a:rPr lang="en-IN" dirty="0" smtClean="0">
                <a:solidFill>
                  <a:srgbClr val="C00000"/>
                </a:solidFill>
                <a:latin typeface="Calibri" panose="020F0502020204030204" pitchFamily="34" charset="0"/>
              </a:rPr>
              <a:t> </a:t>
            </a:r>
          </a:p>
        </p:txBody>
      </p:sp>
      <p:sp>
        <p:nvSpPr>
          <p:cNvPr id="4" name="Rectangle 3"/>
          <p:cNvSpPr/>
          <p:nvPr/>
        </p:nvSpPr>
        <p:spPr>
          <a:xfrm>
            <a:off x="461909" y="1471307"/>
            <a:ext cx="6178338" cy="646331"/>
          </a:xfrm>
          <a:prstGeom prst="rect">
            <a:avLst/>
          </a:prstGeom>
        </p:spPr>
        <p:txBody>
          <a:bodyPr wrap="square">
            <a:spAutoFit/>
          </a:bodyPr>
          <a:lstStyle/>
          <a:p>
            <a:r>
              <a:rPr lang="en-US" altLang="en-US" dirty="0">
                <a:latin typeface="Calibri" panose="020F0502020204030204" pitchFamily="34" charset="0"/>
              </a:rPr>
              <a:t>Bangalore is considered as the brewery capital of India with around 80 breweries (all brewing their own beer)</a:t>
            </a:r>
            <a:endParaRPr lang="en-IN" dirty="0"/>
          </a:p>
        </p:txBody>
      </p:sp>
      <p:sp>
        <p:nvSpPr>
          <p:cNvPr id="7" name="Rectangle 6"/>
          <p:cNvSpPr/>
          <p:nvPr/>
        </p:nvSpPr>
        <p:spPr>
          <a:xfrm>
            <a:off x="7280286" y="3243919"/>
            <a:ext cx="3479383" cy="338554"/>
          </a:xfrm>
          <a:prstGeom prst="rect">
            <a:avLst/>
          </a:prstGeom>
        </p:spPr>
        <p:txBody>
          <a:bodyPr wrap="square">
            <a:spAutoFit/>
          </a:bodyPr>
          <a:lstStyle/>
          <a:p>
            <a:r>
              <a:rPr lang="en-IN" sz="1600" dirty="0">
                <a:solidFill>
                  <a:srgbClr val="333333"/>
                </a:solidFill>
                <a:latin typeface="manrope bold"/>
              </a:rPr>
              <a:t>Windmills </a:t>
            </a:r>
            <a:r>
              <a:rPr lang="en-IN" sz="1600" dirty="0" smtClean="0">
                <a:solidFill>
                  <a:srgbClr val="333333"/>
                </a:solidFill>
                <a:latin typeface="manrope bold"/>
              </a:rPr>
              <a:t>Craftworks (Whitefield)</a:t>
            </a:r>
            <a:endParaRPr lang="en-IN" sz="1600" b="0" i="0" dirty="0">
              <a:solidFill>
                <a:srgbClr val="333333"/>
              </a:solidFill>
              <a:effectLst/>
              <a:latin typeface="manrope bold"/>
            </a:endParaRPr>
          </a:p>
        </p:txBody>
      </p:sp>
      <p:pic>
        <p:nvPicPr>
          <p:cNvPr id="4098" name="Picture 2" descr="Windmills Craftwo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038" y="849302"/>
            <a:ext cx="3522510" cy="23483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3527" y="3925191"/>
            <a:ext cx="3874582" cy="923330"/>
          </a:xfrm>
          <a:prstGeom prst="rect">
            <a:avLst/>
          </a:prstGeom>
        </p:spPr>
        <p:txBody>
          <a:bodyPr wrap="square">
            <a:spAutoFit/>
          </a:bodyPr>
          <a:lstStyle/>
          <a:p>
            <a:r>
              <a:rPr lang="en-IN" dirty="0">
                <a:latin typeface="Calibri" panose="020F0502020204030204" pitchFamily="34" charset="0"/>
                <a:hlinkClick r:id="rId5"/>
              </a:rPr>
              <a:t>Donne Biryani </a:t>
            </a:r>
            <a:r>
              <a:rPr lang="en-IN" dirty="0">
                <a:latin typeface="Calibri" panose="020F0502020204030204" pitchFamily="34" charset="0"/>
              </a:rPr>
              <a:t>(Meat and Rice cooked in spices and served in a teak leaf bowl or a banana leaf bowl) </a:t>
            </a:r>
          </a:p>
        </p:txBody>
      </p:sp>
      <p:sp>
        <p:nvSpPr>
          <p:cNvPr id="15" name="Rectangle 14"/>
          <p:cNvSpPr/>
          <p:nvPr/>
        </p:nvSpPr>
        <p:spPr>
          <a:xfrm>
            <a:off x="4802176" y="3931336"/>
            <a:ext cx="3354124" cy="923330"/>
          </a:xfrm>
          <a:prstGeom prst="rect">
            <a:avLst/>
          </a:prstGeom>
        </p:spPr>
        <p:txBody>
          <a:bodyPr wrap="square">
            <a:spAutoFit/>
          </a:bodyPr>
          <a:lstStyle/>
          <a:p>
            <a:r>
              <a:rPr lang="en-IN" dirty="0" smtClean="0">
                <a:hlinkClick r:id="rId6"/>
              </a:rPr>
              <a:t>Bisi </a:t>
            </a:r>
            <a:r>
              <a:rPr lang="en-IN" dirty="0" err="1" smtClean="0">
                <a:hlinkClick r:id="rId6"/>
              </a:rPr>
              <a:t>bele</a:t>
            </a:r>
            <a:r>
              <a:rPr lang="en-IN" dirty="0" smtClean="0">
                <a:hlinkClick r:id="rId6"/>
              </a:rPr>
              <a:t> </a:t>
            </a:r>
            <a:r>
              <a:rPr lang="en-IN" dirty="0" err="1" smtClean="0">
                <a:hlinkClick r:id="rId6"/>
              </a:rPr>
              <a:t>bhath</a:t>
            </a:r>
            <a:r>
              <a:rPr lang="en-IN" dirty="0" smtClean="0">
                <a:hlinkClick r:id="rId6"/>
              </a:rPr>
              <a:t> </a:t>
            </a:r>
            <a:r>
              <a:rPr lang="en-IN" dirty="0" smtClean="0"/>
              <a:t>is </a:t>
            </a:r>
            <a:r>
              <a:rPr lang="en-IN" dirty="0"/>
              <a:t>a spicy, rice-based dish with origins in the state of Karnataka</a:t>
            </a:r>
            <a:endParaRPr lang="en-IN" dirty="0">
              <a:latin typeface="Calibri" panose="020F0502020204030204" pitchFamily="34" charset="0"/>
            </a:endParaRPr>
          </a:p>
        </p:txBody>
      </p:sp>
      <p:pic>
        <p:nvPicPr>
          <p:cNvPr id="4100" name="Picture 4" descr="Bisi Bele Bath Recipe - Swasthi's Recipes"/>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210967" y="4844443"/>
            <a:ext cx="1944628" cy="1944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a:extLst>
              <a:ext uri="{FF2B5EF4-FFF2-40B4-BE49-F238E27FC236}">
                <a16:creationId xmlns:a16="http://schemas.microsoft.com/office/drawing/2014/main" id="{EFBA20D0-CA7C-A3EF-72FB-B3A29A0753DE}"/>
              </a:ext>
            </a:extLst>
          </p:cNvPr>
          <p:cNvSpPr txBox="1"/>
          <p:nvPr/>
        </p:nvSpPr>
        <p:spPr>
          <a:xfrm>
            <a:off x="8460367" y="4017524"/>
            <a:ext cx="2603642"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rgbClr val="FF0000"/>
                </a:solidFill>
              </a:rPr>
              <a:t>Ancient Cookbook</a:t>
            </a:r>
            <a:endParaRPr lang="en-IN" dirty="0">
              <a:solidFill>
                <a:srgbClr val="FF0000"/>
              </a:solidFill>
            </a:endParaRPr>
          </a:p>
        </p:txBody>
      </p:sp>
      <p:sp>
        <p:nvSpPr>
          <p:cNvPr id="13" name="TextBox 20">
            <a:extLst>
              <a:ext uri="{FF2B5EF4-FFF2-40B4-BE49-F238E27FC236}">
                <a16:creationId xmlns:a16="http://schemas.microsoft.com/office/drawing/2014/main" id="{D861D89C-7B4F-3F47-F8C3-92D5188BA662}"/>
              </a:ext>
            </a:extLst>
          </p:cNvPr>
          <p:cNvSpPr txBox="1"/>
          <p:nvPr/>
        </p:nvSpPr>
        <p:spPr>
          <a:xfrm>
            <a:off x="7689082" y="4526458"/>
            <a:ext cx="4502918" cy="20313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err="1">
                <a:solidFill>
                  <a:srgbClr val="040C28"/>
                </a:solidFill>
                <a:effectLst/>
              </a:rPr>
              <a:t>Pakadarpanam</a:t>
            </a:r>
            <a:r>
              <a:rPr lang="en-US" b="0" i="0" dirty="0">
                <a:solidFill>
                  <a:srgbClr val="040C28"/>
                </a:solidFill>
                <a:effectLst/>
              </a:rPr>
              <a:t> (Sanskrit: </a:t>
            </a:r>
            <a:r>
              <a:rPr lang="en-US" b="0" i="0" dirty="0" err="1">
                <a:solidFill>
                  <a:srgbClr val="040C28"/>
                </a:solidFill>
                <a:effectLst/>
              </a:rPr>
              <a:t>पाकदर्पण</a:t>
            </a:r>
            <a:r>
              <a:rPr lang="en-US" b="0" i="0" dirty="0">
                <a:solidFill>
                  <a:srgbClr val="040C28"/>
                </a:solidFill>
                <a:effectLst/>
              </a:rPr>
              <a:t>)</a:t>
            </a:r>
            <a:r>
              <a:rPr lang="en-US" dirty="0">
                <a:solidFill>
                  <a:srgbClr val="202124"/>
                </a:solidFill>
              </a:rPr>
              <a:t> written by </a:t>
            </a:r>
            <a:r>
              <a:rPr lang="en-US" b="0" i="0" dirty="0">
                <a:solidFill>
                  <a:srgbClr val="202124"/>
                </a:solidFill>
                <a:effectLst/>
              </a:rPr>
              <a:t>Nala more than 5000 years back is considered as the first cookbook on planet earth – Some preserved parts of the original Sanskrit text is translated and is available in English. (</a:t>
            </a:r>
            <a:r>
              <a:rPr lang="en-US" b="0" i="0" dirty="0">
                <a:solidFill>
                  <a:srgbClr val="202124"/>
                </a:solidFill>
                <a:effectLst/>
                <a:hlinkClick r:id="rId8"/>
              </a:rPr>
              <a:t>https://www.amazon.in/PAKADARPAN-NALA-Dr-Madhulika/dp/8176372412</a:t>
            </a:r>
            <a:r>
              <a:rPr lang="en-US" b="0" i="0" dirty="0">
                <a:solidFill>
                  <a:srgbClr val="202124"/>
                </a:solidFill>
                <a:effectLst/>
              </a:rPr>
              <a:t> )</a:t>
            </a:r>
            <a:endParaRPr lang="en-IN" dirty="0"/>
          </a:p>
        </p:txBody>
      </p:sp>
    </p:spTree>
    <p:extLst>
      <p:ext uri="{BB962C8B-B14F-4D97-AF65-F5344CB8AC3E}">
        <p14:creationId xmlns:p14="http://schemas.microsoft.com/office/powerpoint/2010/main" val="1148424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D6674-AC35-4EF5-ACCA-73E7D9BFD722}"/>
              </a:ext>
            </a:extLst>
          </p:cNvPr>
          <p:cNvSpPr>
            <a:spLocks noGrp="1"/>
          </p:cNvSpPr>
          <p:nvPr>
            <p:ph type="title"/>
          </p:nvPr>
        </p:nvSpPr>
        <p:spPr>
          <a:xfrm>
            <a:off x="391521" y="362083"/>
            <a:ext cx="9932377" cy="646331"/>
          </a:xfrm>
        </p:spPr>
        <p:txBody>
          <a:bodyPr/>
          <a:lstStyle/>
          <a:p>
            <a:r>
              <a:rPr lang="en-US" dirty="0"/>
              <a:t>Bangalore – Places to see</a:t>
            </a:r>
          </a:p>
        </p:txBody>
      </p:sp>
      <p:pic>
        <p:nvPicPr>
          <p:cNvPr id="3076" name="Picture 4" descr="35 Best Places to Visit in Bangalore | Updated | Tour My India">
            <a:extLst>
              <a:ext uri="{FF2B5EF4-FFF2-40B4-BE49-F238E27FC236}">
                <a16:creationId xmlns:a16="http://schemas.microsoft.com/office/drawing/2014/main" id="{5213590F-8D64-C144-37D7-08DECDE48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49" y="1101657"/>
            <a:ext cx="3445467" cy="21184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33E1C3-55BA-BB1B-D27A-98C922094FE5}"/>
              </a:ext>
            </a:extLst>
          </p:cNvPr>
          <p:cNvSpPr txBox="1"/>
          <p:nvPr/>
        </p:nvSpPr>
        <p:spPr>
          <a:xfrm>
            <a:off x="667149" y="3286610"/>
            <a:ext cx="3193503" cy="646331"/>
          </a:xfrm>
          <a:prstGeom prst="rect">
            <a:avLst/>
          </a:prstGeom>
          <a:noFill/>
        </p:spPr>
        <p:txBody>
          <a:bodyPr wrap="none" rtlCol="0">
            <a:spAutoFit/>
          </a:bodyPr>
          <a:lstStyle/>
          <a:p>
            <a:pPr algn="ctr"/>
            <a:r>
              <a:rPr lang="en-US" dirty="0">
                <a:hlinkClick r:id="rId3"/>
              </a:rPr>
              <a:t>The Bangalore </a:t>
            </a:r>
            <a:r>
              <a:rPr lang="en-US" dirty="0" smtClean="0">
                <a:hlinkClick r:id="rId3"/>
              </a:rPr>
              <a:t>Place</a:t>
            </a:r>
            <a:endParaRPr lang="en-US" dirty="0" smtClean="0"/>
          </a:p>
          <a:p>
            <a:pPr algn="ctr"/>
            <a:r>
              <a:rPr lang="en-US" dirty="0" smtClean="0"/>
              <a:t>(Modelled after Windsor Castle)</a:t>
            </a:r>
            <a:endParaRPr lang="en-IN" dirty="0"/>
          </a:p>
        </p:txBody>
      </p:sp>
      <p:sp>
        <p:nvSpPr>
          <p:cNvPr id="9" name="TextBox 8">
            <a:extLst>
              <a:ext uri="{FF2B5EF4-FFF2-40B4-BE49-F238E27FC236}">
                <a16:creationId xmlns:a16="http://schemas.microsoft.com/office/drawing/2014/main" id="{DE3053EA-0797-5D45-4468-C2B060E74807}"/>
              </a:ext>
            </a:extLst>
          </p:cNvPr>
          <p:cNvSpPr txBox="1"/>
          <p:nvPr/>
        </p:nvSpPr>
        <p:spPr>
          <a:xfrm>
            <a:off x="8394377" y="3144128"/>
            <a:ext cx="2734082" cy="646331"/>
          </a:xfrm>
          <a:prstGeom prst="rect">
            <a:avLst/>
          </a:prstGeom>
          <a:noFill/>
        </p:spPr>
        <p:txBody>
          <a:bodyPr wrap="none" rtlCol="0">
            <a:spAutoFit/>
          </a:bodyPr>
          <a:lstStyle/>
          <a:p>
            <a:pPr algn="ctr"/>
            <a:r>
              <a:rPr lang="en-US" dirty="0">
                <a:hlinkClick r:id="rId4"/>
              </a:rPr>
              <a:t>Vidhana </a:t>
            </a:r>
            <a:r>
              <a:rPr lang="en-US" dirty="0" err="1">
                <a:hlinkClick r:id="rId4"/>
              </a:rPr>
              <a:t>Soudha</a:t>
            </a:r>
            <a:r>
              <a:rPr lang="en-US" dirty="0">
                <a:hlinkClick r:id="rId4"/>
              </a:rPr>
              <a:t> </a:t>
            </a:r>
            <a:endParaRPr lang="en-US" dirty="0" smtClean="0"/>
          </a:p>
          <a:p>
            <a:pPr algn="ctr"/>
            <a:r>
              <a:rPr lang="en-US" dirty="0" smtClean="0"/>
              <a:t>(Karnataka State Assembly)</a:t>
            </a:r>
            <a:endParaRPr lang="en-US" dirty="0"/>
          </a:p>
        </p:txBody>
      </p:sp>
      <p:sp>
        <p:nvSpPr>
          <p:cNvPr id="10" name="TextBox 9">
            <a:extLst>
              <a:ext uri="{FF2B5EF4-FFF2-40B4-BE49-F238E27FC236}">
                <a16:creationId xmlns:a16="http://schemas.microsoft.com/office/drawing/2014/main" id="{17E2FCFF-E3AC-3317-862A-167F7A083A0A}"/>
              </a:ext>
            </a:extLst>
          </p:cNvPr>
          <p:cNvSpPr txBox="1"/>
          <p:nvPr/>
        </p:nvSpPr>
        <p:spPr>
          <a:xfrm>
            <a:off x="4112616" y="1762862"/>
            <a:ext cx="3468706" cy="2062103"/>
          </a:xfrm>
          <a:prstGeom prst="rect">
            <a:avLst/>
          </a:prstGeom>
          <a:noFill/>
        </p:spPr>
        <p:txBody>
          <a:bodyPr wrap="none" rtlCol="0">
            <a:spAutoFit/>
          </a:bodyPr>
          <a:lstStyle/>
          <a:p>
            <a:pPr algn="ctr"/>
            <a:r>
              <a:rPr lang="en-US" dirty="0"/>
              <a:t>You will find advice on Google</a:t>
            </a:r>
          </a:p>
          <a:p>
            <a:pPr algn="ctr"/>
            <a:r>
              <a:rPr lang="en-US" dirty="0"/>
              <a:t> for other places to visit in </a:t>
            </a:r>
          </a:p>
          <a:p>
            <a:pPr algn="ctr"/>
            <a:r>
              <a:rPr lang="en-US" dirty="0"/>
              <a:t>Bangalore</a:t>
            </a:r>
          </a:p>
          <a:p>
            <a:pPr algn="ctr"/>
            <a:endParaRPr lang="en-US" dirty="0"/>
          </a:p>
          <a:p>
            <a:pPr algn="ctr"/>
            <a:r>
              <a:rPr lang="en-US" dirty="0"/>
              <a:t>BUT</a:t>
            </a:r>
          </a:p>
          <a:p>
            <a:pPr algn="ctr"/>
            <a:endParaRPr lang="en-US" dirty="0"/>
          </a:p>
          <a:p>
            <a:pPr algn="ctr"/>
            <a:r>
              <a:rPr lang="en-US" sz="2000" b="1" dirty="0">
                <a:solidFill>
                  <a:srgbClr val="C00000"/>
                </a:solidFill>
              </a:rPr>
              <a:t>The absolute MUST visit Places</a:t>
            </a:r>
            <a:endParaRPr lang="en-IN" sz="2000" b="1" dirty="0">
              <a:solidFill>
                <a:srgbClr val="C00000"/>
              </a:solidFill>
            </a:endParaRPr>
          </a:p>
        </p:txBody>
      </p:sp>
      <p:pic>
        <p:nvPicPr>
          <p:cNvPr id="3080" name="Picture 8" descr="Bannerghatta National Park Ticket Booking, Ticket Price, Safari Timings -  ReaderMaster">
            <a:extLst>
              <a:ext uri="{FF2B5EF4-FFF2-40B4-BE49-F238E27FC236}">
                <a16:creationId xmlns:a16="http://schemas.microsoft.com/office/drawing/2014/main" id="{8CB12190-DDC0-46AD-220F-F4E93074C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18" y="4623683"/>
            <a:ext cx="2657475"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4DE6C9C-61D8-7993-2CDA-422753B8EBA9}"/>
              </a:ext>
            </a:extLst>
          </p:cNvPr>
          <p:cNvSpPr txBox="1"/>
          <p:nvPr/>
        </p:nvSpPr>
        <p:spPr>
          <a:xfrm>
            <a:off x="841894" y="6366130"/>
            <a:ext cx="6097712" cy="369332"/>
          </a:xfrm>
          <a:prstGeom prst="rect">
            <a:avLst/>
          </a:prstGeom>
          <a:noFill/>
        </p:spPr>
        <p:txBody>
          <a:bodyPr wrap="square">
            <a:spAutoFit/>
          </a:bodyPr>
          <a:lstStyle/>
          <a:p>
            <a:r>
              <a:rPr lang="en-IN" b="1" dirty="0">
                <a:solidFill>
                  <a:srgbClr val="C00000"/>
                </a:solidFill>
                <a:hlinkClick r:id="rId6"/>
              </a:rPr>
              <a:t>Bannerghatta National Park and the Tiger Safari</a:t>
            </a:r>
            <a:endParaRPr lang="en-IN" b="1" dirty="0">
              <a:solidFill>
                <a:srgbClr val="C00000"/>
              </a:solidFill>
            </a:endParaRPr>
          </a:p>
        </p:txBody>
      </p:sp>
      <p:pic>
        <p:nvPicPr>
          <p:cNvPr id="15" name="Picture 14">
            <a:extLst>
              <a:ext uri="{FF2B5EF4-FFF2-40B4-BE49-F238E27FC236}">
                <a16:creationId xmlns:a16="http://schemas.microsoft.com/office/drawing/2014/main" id="{B455A1CA-7C52-C6A0-1961-775D8D1BDEBC}"/>
              </a:ext>
            </a:extLst>
          </p:cNvPr>
          <p:cNvPicPr>
            <a:picLocks noChangeAspect="1"/>
          </p:cNvPicPr>
          <p:nvPr/>
        </p:nvPicPr>
        <p:blipFill>
          <a:blip r:embed="rId7"/>
          <a:stretch>
            <a:fillRect/>
          </a:stretch>
        </p:blipFill>
        <p:spPr>
          <a:xfrm>
            <a:off x="3072421" y="4581029"/>
            <a:ext cx="3076035" cy="1799808"/>
          </a:xfrm>
          <a:prstGeom prst="rect">
            <a:avLst/>
          </a:prstGeom>
        </p:spPr>
      </p:pic>
      <p:pic>
        <p:nvPicPr>
          <p:cNvPr id="3082" name="Picture 10" descr="Nandi Bull - The Mysterious and Unknown Temple">
            <a:extLst>
              <a:ext uri="{FF2B5EF4-FFF2-40B4-BE49-F238E27FC236}">
                <a16:creationId xmlns:a16="http://schemas.microsoft.com/office/drawing/2014/main" id="{D66495D5-2010-99A3-E59B-91AAFCBB1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4065" y="3755837"/>
            <a:ext cx="2303778" cy="141771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g Bull Temple Entrance | Basavanagudi, Bangalore | Flickr">
            <a:extLst>
              <a:ext uri="{FF2B5EF4-FFF2-40B4-BE49-F238E27FC236}">
                <a16:creationId xmlns:a16="http://schemas.microsoft.com/office/drawing/2014/main" id="{2A1BF8AF-FFD5-1735-C6A9-95E5489805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0511" y="5292974"/>
            <a:ext cx="1861920" cy="123902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odda Basavana Gudi - Wikipedia">
            <a:extLst>
              <a:ext uri="{FF2B5EF4-FFF2-40B4-BE49-F238E27FC236}">
                <a16:creationId xmlns:a16="http://schemas.microsoft.com/office/drawing/2014/main" id="{83CA84C9-C543-8EA4-F2BF-0261C72892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1206" y="3733515"/>
            <a:ext cx="1768602" cy="26046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1D33346-AEAF-CE2C-A905-E5B5B3C64FDA}"/>
              </a:ext>
            </a:extLst>
          </p:cNvPr>
          <p:cNvSpPr txBox="1"/>
          <p:nvPr/>
        </p:nvSpPr>
        <p:spPr>
          <a:xfrm>
            <a:off x="6429784" y="6314223"/>
            <a:ext cx="4395012" cy="369332"/>
          </a:xfrm>
          <a:prstGeom prst="rect">
            <a:avLst/>
          </a:prstGeom>
          <a:noFill/>
        </p:spPr>
        <p:txBody>
          <a:bodyPr wrap="square">
            <a:spAutoFit/>
          </a:bodyPr>
          <a:lstStyle/>
          <a:p>
            <a:pPr algn="ctr"/>
            <a:r>
              <a:rPr lang="en-US" b="1" dirty="0">
                <a:solidFill>
                  <a:srgbClr val="C00000"/>
                </a:solidFill>
                <a:hlinkClick r:id="rId11"/>
              </a:rPr>
              <a:t>The Bull Temple</a:t>
            </a:r>
            <a:r>
              <a:rPr lang="en-US" b="1" dirty="0">
                <a:solidFill>
                  <a:srgbClr val="C00000"/>
                </a:solidFill>
              </a:rPr>
              <a:t> </a:t>
            </a:r>
          </a:p>
        </p:txBody>
      </p:sp>
      <p:sp>
        <p:nvSpPr>
          <p:cNvPr id="20" name="Arrow: Down 19">
            <a:extLst>
              <a:ext uri="{FF2B5EF4-FFF2-40B4-BE49-F238E27FC236}">
                <a16:creationId xmlns:a16="http://schemas.microsoft.com/office/drawing/2014/main" id="{C3DF2DA4-ECEF-B6F6-FB44-DB5ABF6C0B87}"/>
              </a:ext>
            </a:extLst>
          </p:cNvPr>
          <p:cNvSpPr/>
          <p:nvPr/>
        </p:nvSpPr>
        <p:spPr>
          <a:xfrm>
            <a:off x="5357710" y="3937562"/>
            <a:ext cx="137454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146" name="Picture 2" descr="File:Vidhana Soudha close.jpg - Wikiped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7275" y="1230130"/>
            <a:ext cx="4238441" cy="177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D6674-AC35-4EF5-ACCA-73E7D9BFD722}"/>
              </a:ext>
            </a:extLst>
          </p:cNvPr>
          <p:cNvSpPr>
            <a:spLocks noGrp="1"/>
          </p:cNvSpPr>
          <p:nvPr>
            <p:ph type="title"/>
          </p:nvPr>
        </p:nvSpPr>
        <p:spPr>
          <a:xfrm>
            <a:off x="0" y="17967"/>
            <a:ext cx="9910665" cy="674179"/>
          </a:xfrm>
        </p:spPr>
        <p:txBody>
          <a:bodyPr/>
          <a:lstStyle/>
          <a:p>
            <a:r>
              <a:rPr lang="en-GB" altLang="en-US" dirty="0"/>
              <a:t>Local Commute - Whitefield</a:t>
            </a:r>
            <a:endParaRPr lang="en-US" dirty="0"/>
          </a:p>
        </p:txBody>
      </p:sp>
      <p:pic>
        <p:nvPicPr>
          <p:cNvPr id="6" name="Picture 5">
            <a:extLst>
              <a:ext uri="{FF2B5EF4-FFF2-40B4-BE49-F238E27FC236}">
                <a16:creationId xmlns:a16="http://schemas.microsoft.com/office/drawing/2014/main" id="{8D121ADC-7E20-0FFB-7C6E-6C96EB4F5E0D}"/>
              </a:ext>
            </a:extLst>
          </p:cNvPr>
          <p:cNvPicPr>
            <a:picLocks noChangeAspect="1"/>
          </p:cNvPicPr>
          <p:nvPr/>
        </p:nvPicPr>
        <p:blipFill>
          <a:blip r:embed="rId2"/>
          <a:stretch>
            <a:fillRect/>
          </a:stretch>
        </p:blipFill>
        <p:spPr>
          <a:xfrm>
            <a:off x="3407602" y="1814740"/>
            <a:ext cx="5415203" cy="4242908"/>
          </a:xfrm>
          <a:prstGeom prst="rect">
            <a:avLst/>
          </a:prstGeom>
        </p:spPr>
      </p:pic>
      <p:sp>
        <p:nvSpPr>
          <p:cNvPr id="7" name="TextBox 6">
            <a:extLst>
              <a:ext uri="{FF2B5EF4-FFF2-40B4-BE49-F238E27FC236}">
                <a16:creationId xmlns:a16="http://schemas.microsoft.com/office/drawing/2014/main" id="{8CB4BAC9-2888-F467-B983-98A116E3F8F4}"/>
              </a:ext>
            </a:extLst>
          </p:cNvPr>
          <p:cNvSpPr txBox="1"/>
          <p:nvPr/>
        </p:nvSpPr>
        <p:spPr>
          <a:xfrm>
            <a:off x="4577303" y="4725310"/>
            <a:ext cx="2428870" cy="400110"/>
          </a:xfrm>
          <a:prstGeom prst="rect">
            <a:avLst/>
          </a:prstGeom>
          <a:solidFill>
            <a:schemeClr val="bg1"/>
          </a:solidFill>
        </p:spPr>
        <p:txBody>
          <a:bodyPr wrap="none" rtlCol="0">
            <a:spAutoFit/>
          </a:bodyPr>
          <a:lstStyle/>
          <a:p>
            <a:r>
              <a:rPr lang="en-US" sz="1000" b="1" dirty="0">
                <a:solidFill>
                  <a:srgbClr val="0000FF"/>
                </a:solidFill>
              </a:rPr>
              <a:t>Sri Sathya Sai Hospital Metro Station</a:t>
            </a:r>
          </a:p>
          <a:p>
            <a:r>
              <a:rPr lang="en-US" sz="1000" b="1" dirty="0">
                <a:solidFill>
                  <a:srgbClr val="0000FF"/>
                </a:solidFill>
              </a:rPr>
              <a:t>350m (5 mins walk from BMHW)</a:t>
            </a:r>
          </a:p>
        </p:txBody>
      </p:sp>
      <p:sp>
        <p:nvSpPr>
          <p:cNvPr id="8" name="TextBox 7">
            <a:extLst>
              <a:ext uri="{FF2B5EF4-FFF2-40B4-BE49-F238E27FC236}">
                <a16:creationId xmlns:a16="http://schemas.microsoft.com/office/drawing/2014/main" id="{D07557B1-30AA-920D-3B8C-0784E51E696E}"/>
              </a:ext>
            </a:extLst>
          </p:cNvPr>
          <p:cNvSpPr txBox="1"/>
          <p:nvPr/>
        </p:nvSpPr>
        <p:spPr>
          <a:xfrm>
            <a:off x="6654815" y="2430161"/>
            <a:ext cx="2233304" cy="400110"/>
          </a:xfrm>
          <a:prstGeom prst="rect">
            <a:avLst/>
          </a:prstGeom>
          <a:solidFill>
            <a:schemeClr val="bg1"/>
          </a:solidFill>
        </p:spPr>
        <p:txBody>
          <a:bodyPr wrap="none" rtlCol="0">
            <a:spAutoFit/>
          </a:bodyPr>
          <a:lstStyle/>
          <a:p>
            <a:pPr algn="r"/>
            <a:r>
              <a:rPr lang="en-US" sz="1000" b="1" dirty="0" err="1">
                <a:solidFill>
                  <a:srgbClr val="0000FF"/>
                </a:solidFill>
              </a:rPr>
              <a:t>Pattandur</a:t>
            </a:r>
            <a:r>
              <a:rPr lang="en-US" sz="1000" b="1" dirty="0">
                <a:solidFill>
                  <a:srgbClr val="0000FF"/>
                </a:solidFill>
              </a:rPr>
              <a:t> Agrahara Metro Station</a:t>
            </a:r>
          </a:p>
          <a:p>
            <a:pPr algn="r"/>
            <a:r>
              <a:rPr lang="en-US" sz="1000" b="1" dirty="0">
                <a:solidFill>
                  <a:srgbClr val="0000FF"/>
                </a:solidFill>
              </a:rPr>
              <a:t>1.1Km (16 mins walk from SGBW)</a:t>
            </a:r>
          </a:p>
        </p:txBody>
      </p:sp>
      <p:sp>
        <p:nvSpPr>
          <p:cNvPr id="9" name="TextBox 8">
            <a:extLst>
              <a:ext uri="{FF2B5EF4-FFF2-40B4-BE49-F238E27FC236}">
                <a16:creationId xmlns:a16="http://schemas.microsoft.com/office/drawing/2014/main" id="{25F92BF5-07E6-875D-FE44-75013EA220C2}"/>
              </a:ext>
            </a:extLst>
          </p:cNvPr>
          <p:cNvSpPr txBox="1"/>
          <p:nvPr/>
        </p:nvSpPr>
        <p:spPr>
          <a:xfrm>
            <a:off x="4072003" y="2065411"/>
            <a:ext cx="840488" cy="338554"/>
          </a:xfrm>
          <a:prstGeom prst="rect">
            <a:avLst/>
          </a:prstGeom>
          <a:noFill/>
        </p:spPr>
        <p:txBody>
          <a:bodyPr wrap="none" rtlCol="0">
            <a:spAutoFit/>
          </a:bodyPr>
          <a:lstStyle/>
          <a:p>
            <a:pPr algn="r"/>
            <a:r>
              <a:rPr lang="en-US" sz="1600" b="1" dirty="0"/>
              <a:t>(SGBW)</a:t>
            </a:r>
          </a:p>
        </p:txBody>
      </p:sp>
      <p:sp>
        <p:nvSpPr>
          <p:cNvPr id="10" name="TextBox 9">
            <a:extLst>
              <a:ext uri="{FF2B5EF4-FFF2-40B4-BE49-F238E27FC236}">
                <a16:creationId xmlns:a16="http://schemas.microsoft.com/office/drawing/2014/main" id="{9C5D40FF-8F32-BAA1-6E2D-A3F14ADFA76E}"/>
              </a:ext>
            </a:extLst>
          </p:cNvPr>
          <p:cNvSpPr txBox="1"/>
          <p:nvPr/>
        </p:nvSpPr>
        <p:spPr>
          <a:xfrm>
            <a:off x="3547073" y="5649294"/>
            <a:ext cx="923651" cy="338554"/>
          </a:xfrm>
          <a:prstGeom prst="rect">
            <a:avLst/>
          </a:prstGeom>
          <a:noFill/>
        </p:spPr>
        <p:txBody>
          <a:bodyPr wrap="none" rtlCol="0">
            <a:spAutoFit/>
          </a:bodyPr>
          <a:lstStyle/>
          <a:p>
            <a:pPr algn="r"/>
            <a:r>
              <a:rPr lang="en-US" sz="1600" b="1" dirty="0"/>
              <a:t>(BMHW)</a:t>
            </a:r>
          </a:p>
        </p:txBody>
      </p:sp>
      <p:cxnSp>
        <p:nvCxnSpPr>
          <p:cNvPr id="11" name="Straight Connector 10">
            <a:extLst>
              <a:ext uri="{FF2B5EF4-FFF2-40B4-BE49-F238E27FC236}">
                <a16:creationId xmlns:a16="http://schemas.microsoft.com/office/drawing/2014/main" id="{2F375536-BB52-F7B4-1E8C-177D6B79A72A}"/>
              </a:ext>
            </a:extLst>
          </p:cNvPr>
          <p:cNvCxnSpPr>
            <a:cxnSpLocks/>
          </p:cNvCxnSpPr>
          <p:nvPr/>
        </p:nvCxnSpPr>
        <p:spPr>
          <a:xfrm>
            <a:off x="5211504" y="2490443"/>
            <a:ext cx="2118167" cy="411127"/>
          </a:xfrm>
          <a:prstGeom prst="line">
            <a:avLst/>
          </a:prstGeom>
          <a:ln w="76200">
            <a:solidFill>
              <a:srgbClr val="0000FF"/>
            </a:solidFill>
            <a:prstDash val="sysDot"/>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BC8E35E7-100B-2D6E-CC57-D961FB0A22B7}"/>
              </a:ext>
            </a:extLst>
          </p:cNvPr>
          <p:cNvSpPr txBox="1"/>
          <p:nvPr/>
        </p:nvSpPr>
        <p:spPr>
          <a:xfrm rot="19588830">
            <a:off x="5345830" y="3282281"/>
            <a:ext cx="1133837" cy="276999"/>
          </a:xfrm>
          <a:prstGeom prst="rect">
            <a:avLst/>
          </a:prstGeom>
          <a:noFill/>
        </p:spPr>
        <p:txBody>
          <a:bodyPr wrap="none" rtlCol="0">
            <a:spAutoFit/>
          </a:bodyPr>
          <a:lstStyle/>
          <a:p>
            <a:pPr algn="ctr"/>
            <a:r>
              <a:rPr lang="en-US" sz="1200" b="1" dirty="0">
                <a:solidFill>
                  <a:srgbClr val="CC0099"/>
                </a:solidFill>
              </a:rPr>
              <a:t>3 mins journey</a:t>
            </a:r>
          </a:p>
        </p:txBody>
      </p:sp>
      <p:sp>
        <p:nvSpPr>
          <p:cNvPr id="13" name="Freeform: Shape 12">
            <a:extLst>
              <a:ext uri="{FF2B5EF4-FFF2-40B4-BE49-F238E27FC236}">
                <a16:creationId xmlns:a16="http://schemas.microsoft.com/office/drawing/2014/main" id="{7BA361A9-13E7-45D3-A100-23F2696C779E}"/>
              </a:ext>
            </a:extLst>
          </p:cNvPr>
          <p:cNvSpPr/>
          <p:nvPr/>
        </p:nvSpPr>
        <p:spPr>
          <a:xfrm>
            <a:off x="4551748" y="2890569"/>
            <a:ext cx="2777924" cy="1994637"/>
          </a:xfrm>
          <a:custGeom>
            <a:avLst/>
            <a:gdLst>
              <a:gd name="connsiteX0" fmla="*/ 0 w 2777924"/>
              <a:gd name="connsiteY0" fmla="*/ 1994637 h 1994637"/>
              <a:gd name="connsiteX1" fmla="*/ 590309 w 2777924"/>
              <a:gd name="connsiteY1" fmla="*/ 883468 h 1994637"/>
              <a:gd name="connsiteX2" fmla="*/ 1701479 w 2777924"/>
              <a:gd name="connsiteY2" fmla="*/ 84814 h 1994637"/>
              <a:gd name="connsiteX3" fmla="*/ 2777924 w 2777924"/>
              <a:gd name="connsiteY3" fmla="*/ 61665 h 1994637"/>
            </a:gdLst>
            <a:ahLst/>
            <a:cxnLst>
              <a:cxn ang="0">
                <a:pos x="connsiteX0" y="connsiteY0"/>
              </a:cxn>
              <a:cxn ang="0">
                <a:pos x="connsiteX1" y="connsiteY1"/>
              </a:cxn>
              <a:cxn ang="0">
                <a:pos x="connsiteX2" y="connsiteY2"/>
              </a:cxn>
              <a:cxn ang="0">
                <a:pos x="connsiteX3" y="connsiteY3"/>
              </a:cxn>
            </a:cxnLst>
            <a:rect l="l" t="t" r="r" b="b"/>
            <a:pathLst>
              <a:path w="2777924" h="1994637">
                <a:moveTo>
                  <a:pt x="0" y="1994637"/>
                </a:moveTo>
                <a:cubicBezTo>
                  <a:pt x="153364" y="1598204"/>
                  <a:pt x="306729" y="1201772"/>
                  <a:pt x="590309" y="883468"/>
                </a:cubicBezTo>
                <a:cubicBezTo>
                  <a:pt x="873889" y="565164"/>
                  <a:pt x="1336877" y="221781"/>
                  <a:pt x="1701479" y="84814"/>
                </a:cubicBezTo>
                <a:cubicBezTo>
                  <a:pt x="2066082" y="-52153"/>
                  <a:pt x="2422003" y="4756"/>
                  <a:pt x="2777924" y="61665"/>
                </a:cubicBezTo>
              </a:path>
            </a:pathLst>
          </a:custGeom>
          <a:noFill/>
          <a:ln w="57150">
            <a:solidFill>
              <a:srgbClr val="CC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0CF1C29-AD9B-2603-0851-512FFEB3F1C5}"/>
              </a:ext>
            </a:extLst>
          </p:cNvPr>
          <p:cNvSpPr txBox="1"/>
          <p:nvPr/>
        </p:nvSpPr>
        <p:spPr>
          <a:xfrm>
            <a:off x="12279" y="938742"/>
            <a:ext cx="3433916" cy="5878532"/>
          </a:xfrm>
          <a:prstGeom prst="rect">
            <a:avLst/>
          </a:prstGeom>
          <a:solidFill>
            <a:srgbClr val="CC0099"/>
          </a:solidFill>
        </p:spPr>
        <p:txBody>
          <a:bodyPr wrap="square" rtlCol="0">
            <a:spAutoFit/>
          </a:bodyPr>
          <a:lstStyle/>
          <a:p>
            <a:r>
              <a:rPr lang="en-US" b="1" u="sng" dirty="0">
                <a:solidFill>
                  <a:schemeClr val="bg1"/>
                </a:solidFill>
              </a:rPr>
              <a:t>Sri Sathya Sai Hospital Metro Station</a:t>
            </a:r>
          </a:p>
          <a:p>
            <a:pPr marL="285750" indent="-285750">
              <a:buFont typeface="Arial" panose="020B0604020202020204" pitchFamily="34" charset="0"/>
              <a:buChar char="•"/>
            </a:pPr>
            <a:r>
              <a:rPr lang="en-US" sz="1400" dirty="0">
                <a:solidFill>
                  <a:schemeClr val="bg1"/>
                </a:solidFill>
              </a:rPr>
              <a:t>Ticketing is in L1 floor. Fare is INR 10 to </a:t>
            </a:r>
            <a:r>
              <a:rPr lang="en-US" sz="1400" dirty="0" err="1">
                <a:solidFill>
                  <a:schemeClr val="bg1"/>
                </a:solidFill>
              </a:rPr>
              <a:t>Pattandur</a:t>
            </a:r>
            <a:r>
              <a:rPr lang="en-US" sz="1400" dirty="0">
                <a:solidFill>
                  <a:schemeClr val="bg1"/>
                </a:solidFill>
              </a:rPr>
              <a:t> Agrahara Metro Station</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Platforms are in L2 level. Take Platform 1 towards </a:t>
            </a:r>
            <a:r>
              <a:rPr lang="en-US" sz="1400" dirty="0" err="1">
                <a:solidFill>
                  <a:schemeClr val="bg1"/>
                </a:solidFill>
              </a:rPr>
              <a:t>Pattandur</a:t>
            </a:r>
            <a:r>
              <a:rPr lang="en-US" sz="1400" dirty="0">
                <a:solidFill>
                  <a:schemeClr val="bg1"/>
                </a:solidFill>
              </a:rPr>
              <a:t> Agrahara Metro Station (Refer map)</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Take Exit point B to exit into the side of Sri Sathya Sai Hospital (which is in the side of BMHW)</a:t>
            </a:r>
          </a:p>
          <a:p>
            <a:pPr marL="285750" indent="-285750">
              <a:buFont typeface="Arial" panose="020B0604020202020204" pitchFamily="34" charset="0"/>
              <a:buChar char="•"/>
            </a:pPr>
            <a:endParaRPr lang="en-US" sz="1400" dirty="0">
              <a:solidFill>
                <a:schemeClr val="bg1"/>
              </a:solidFill>
            </a:endParaRPr>
          </a:p>
          <a:p>
            <a:r>
              <a:rPr lang="en-US" b="1" u="sng" dirty="0" err="1">
                <a:solidFill>
                  <a:schemeClr val="bg1"/>
                </a:solidFill>
              </a:rPr>
              <a:t>Pattandur</a:t>
            </a:r>
            <a:r>
              <a:rPr lang="en-US" b="1" u="sng" dirty="0">
                <a:solidFill>
                  <a:schemeClr val="bg1"/>
                </a:solidFill>
              </a:rPr>
              <a:t> Agrahara Metro Station</a:t>
            </a:r>
          </a:p>
          <a:p>
            <a:pPr marL="285750" indent="-285750">
              <a:buFont typeface="Arial" panose="020B0604020202020204" pitchFamily="34" charset="0"/>
              <a:buChar char="•"/>
            </a:pPr>
            <a:r>
              <a:rPr lang="en-US" sz="1400" dirty="0">
                <a:solidFill>
                  <a:schemeClr val="bg1"/>
                </a:solidFill>
              </a:rPr>
              <a:t>Ticketing is in L1 floor. Fare is INR 10 to Sri Sathya Sai Hospital Metro Station</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Platforms are in L2 level. Take Platform 2 towards Sri Sathya Sai Hospital Metro Station (Refer map)</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Take Exit point A (</a:t>
            </a:r>
            <a:r>
              <a:rPr lang="en-US" sz="1400" dirty="0" err="1">
                <a:solidFill>
                  <a:schemeClr val="bg1"/>
                </a:solidFill>
              </a:rPr>
              <a:t>Thigalarapalya</a:t>
            </a:r>
            <a:r>
              <a:rPr lang="en-US" sz="1400" dirty="0">
                <a:solidFill>
                  <a:schemeClr val="bg1"/>
                </a:solidFill>
              </a:rPr>
              <a:t> side) to exit into the side to walk towards SGBW</a:t>
            </a:r>
          </a:p>
          <a:p>
            <a:pPr marL="285750" indent="-285750">
              <a:buFont typeface="Arial" panose="020B0604020202020204" pitchFamily="34" charset="0"/>
              <a:buChar char="•"/>
            </a:pPr>
            <a:r>
              <a:rPr lang="en-US" sz="1400" dirty="0">
                <a:solidFill>
                  <a:schemeClr val="bg1"/>
                </a:solidFill>
              </a:rPr>
              <a:t>Take Exit point B (</a:t>
            </a:r>
            <a:r>
              <a:rPr lang="en-US" sz="1400" dirty="0" err="1">
                <a:solidFill>
                  <a:schemeClr val="bg1"/>
                </a:solidFill>
              </a:rPr>
              <a:t>Pattandur</a:t>
            </a:r>
            <a:r>
              <a:rPr lang="en-US" sz="1400" dirty="0">
                <a:solidFill>
                  <a:schemeClr val="bg1"/>
                </a:solidFill>
              </a:rPr>
              <a:t> Agrahara side) to reach the Park Square Mall</a:t>
            </a:r>
          </a:p>
        </p:txBody>
      </p:sp>
      <p:sp>
        <p:nvSpPr>
          <p:cNvPr id="15" name="TextBox 14">
            <a:extLst>
              <a:ext uri="{FF2B5EF4-FFF2-40B4-BE49-F238E27FC236}">
                <a16:creationId xmlns:a16="http://schemas.microsoft.com/office/drawing/2014/main" id="{8297310E-187A-5BA1-3E6A-CA7D549B9BD5}"/>
              </a:ext>
            </a:extLst>
          </p:cNvPr>
          <p:cNvSpPr txBox="1"/>
          <p:nvPr/>
        </p:nvSpPr>
        <p:spPr>
          <a:xfrm>
            <a:off x="6654815" y="3194560"/>
            <a:ext cx="2182547" cy="3539430"/>
          </a:xfrm>
          <a:prstGeom prst="rect">
            <a:avLst/>
          </a:prstGeom>
          <a:solidFill>
            <a:srgbClr val="CC0099"/>
          </a:solidFill>
        </p:spPr>
        <p:txBody>
          <a:bodyPr wrap="square" rtlCol="0">
            <a:spAutoFit/>
          </a:bodyPr>
          <a:lstStyle>
            <a:defPPr>
              <a:defRPr lang="en-US"/>
            </a:defPPr>
            <a:lvl1pPr>
              <a:defRPr sz="1400" u="sng">
                <a:solidFill>
                  <a:schemeClr val="bg1"/>
                </a:solidFill>
              </a:defRPr>
            </a:lvl1pPr>
          </a:lstStyle>
          <a:p>
            <a:r>
              <a:rPr lang="en-US" dirty="0"/>
              <a:t>The Ticket media are:</a:t>
            </a:r>
          </a:p>
          <a:p>
            <a:pPr marL="285750" indent="-285750">
              <a:buFont typeface="Arial" panose="020B0604020202020204" pitchFamily="34" charset="0"/>
              <a:buChar char="•"/>
            </a:pPr>
            <a:r>
              <a:rPr lang="en-US" u="none" dirty="0"/>
              <a:t>Tokens (for single journey) – Pay by cash or Paytm/UPI at ticketing counter </a:t>
            </a:r>
            <a:r>
              <a:rPr lang="en-US" b="1" u="none" dirty="0"/>
              <a:t>(Credit card not accepted)</a:t>
            </a:r>
          </a:p>
          <a:p>
            <a:pPr marL="285750" indent="-285750">
              <a:buFont typeface="Arial" panose="020B0604020202020204" pitchFamily="34" charset="0"/>
              <a:buChar char="•"/>
            </a:pPr>
            <a:r>
              <a:rPr lang="en-US" u="none" dirty="0"/>
              <a:t>Contactless Smart Cards (for multiple journeys)</a:t>
            </a:r>
          </a:p>
          <a:p>
            <a:pPr marL="285750" indent="-285750">
              <a:buFont typeface="Arial" panose="020B0604020202020204" pitchFamily="34" charset="0"/>
              <a:buChar char="•"/>
            </a:pPr>
            <a:r>
              <a:rPr lang="en-US" u="none" dirty="0"/>
              <a:t>QR code based Ticket (Chatbot service through WhatsApp: +918105556677) – </a:t>
            </a:r>
            <a:r>
              <a:rPr lang="en-US" b="1" u="none" dirty="0"/>
              <a:t>Allows credit card payment</a:t>
            </a:r>
          </a:p>
        </p:txBody>
      </p:sp>
      <p:pic>
        <p:nvPicPr>
          <p:cNvPr id="1028" name="Picture 4" descr="Bangalore Metro Rail Corporation Limited: A Commuter's Guide">
            <a:extLst>
              <a:ext uri="{FF2B5EF4-FFF2-40B4-BE49-F238E27FC236}">
                <a16:creationId xmlns:a16="http://schemas.microsoft.com/office/drawing/2014/main" id="{29F36560-2F83-2F3E-1839-77222BC01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71" b="19231"/>
          <a:stretch/>
        </p:blipFill>
        <p:spPr bwMode="auto">
          <a:xfrm>
            <a:off x="4789008" y="772843"/>
            <a:ext cx="3031680" cy="1076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C0303D1-02A2-5D6A-E29C-9C3FD11BBA0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258075" y="3089882"/>
            <a:ext cx="451088" cy="7594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34D5CA1-34F5-D745-99B0-BE3627B4AEF7}"/>
              </a:ext>
            </a:extLst>
          </p:cNvPr>
          <p:cNvSpPr txBox="1"/>
          <p:nvPr/>
        </p:nvSpPr>
        <p:spPr>
          <a:xfrm>
            <a:off x="6628117" y="791934"/>
            <a:ext cx="1398140" cy="369332"/>
          </a:xfrm>
          <a:prstGeom prst="rect">
            <a:avLst/>
          </a:prstGeom>
          <a:noFill/>
        </p:spPr>
        <p:txBody>
          <a:bodyPr wrap="none" rtlCol="0">
            <a:spAutoFit/>
          </a:bodyPr>
          <a:lstStyle/>
          <a:p>
            <a:r>
              <a:rPr lang="en-US" b="1" dirty="0">
                <a:solidFill>
                  <a:srgbClr val="CC0099"/>
                </a:solidFill>
              </a:rPr>
              <a:t>PURPLE LINE</a:t>
            </a:r>
          </a:p>
        </p:txBody>
      </p:sp>
      <p:pic>
        <p:nvPicPr>
          <p:cNvPr id="1034" name="Picture 10" descr="Auto Rickshaw Vector Images – Browse 6,138 Stock Photos ...">
            <a:extLst>
              <a:ext uri="{FF2B5EF4-FFF2-40B4-BE49-F238E27FC236}">
                <a16:creationId xmlns:a16="http://schemas.microsoft.com/office/drawing/2014/main" id="{33C6FA0D-31D1-C848-DFB3-3BE668E3F3D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840" t="9365" r="16987" b="7533"/>
          <a:stretch/>
        </p:blipFill>
        <p:spPr bwMode="auto">
          <a:xfrm>
            <a:off x="9648910" y="808417"/>
            <a:ext cx="1756827" cy="13440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89115B1-A1E7-4A77-1144-E7E746DAC300}"/>
              </a:ext>
            </a:extLst>
          </p:cNvPr>
          <p:cNvSpPr txBox="1"/>
          <p:nvPr/>
        </p:nvSpPr>
        <p:spPr>
          <a:xfrm>
            <a:off x="9028128" y="2012394"/>
            <a:ext cx="3020326" cy="1200329"/>
          </a:xfrm>
          <a:prstGeom prst="rect">
            <a:avLst/>
          </a:prstGeom>
          <a:noFill/>
        </p:spPr>
        <p:txBody>
          <a:bodyPr wrap="square">
            <a:spAutoFit/>
          </a:bodyPr>
          <a:lstStyle>
            <a:defPPr>
              <a:defRPr lang="en-US"/>
            </a:defPPr>
            <a:lvl1pPr>
              <a:defRPr sz="2400" b="1"/>
            </a:lvl1pPr>
          </a:lstStyle>
          <a:p>
            <a:pPr algn="ctr"/>
            <a:r>
              <a:rPr lang="en-US" dirty="0"/>
              <a:t>“Auto”</a:t>
            </a:r>
          </a:p>
          <a:p>
            <a:pPr algn="ctr"/>
            <a:r>
              <a:rPr lang="en-US" dirty="0"/>
              <a:t>“Rickshaw”</a:t>
            </a:r>
          </a:p>
          <a:p>
            <a:pPr algn="ctr"/>
            <a:r>
              <a:rPr lang="en-US" dirty="0"/>
              <a:t>“Auto Rickshaw”</a:t>
            </a:r>
          </a:p>
        </p:txBody>
      </p:sp>
      <p:sp>
        <p:nvSpPr>
          <p:cNvPr id="20" name="TextBox 19">
            <a:extLst>
              <a:ext uri="{FF2B5EF4-FFF2-40B4-BE49-F238E27FC236}">
                <a16:creationId xmlns:a16="http://schemas.microsoft.com/office/drawing/2014/main" id="{595BDCAE-630F-08AA-7DB5-4E3489161A7B}"/>
              </a:ext>
            </a:extLst>
          </p:cNvPr>
          <p:cNvSpPr txBox="1"/>
          <p:nvPr/>
        </p:nvSpPr>
        <p:spPr>
          <a:xfrm>
            <a:off x="9083685" y="4668912"/>
            <a:ext cx="3020325" cy="1938992"/>
          </a:xfrm>
          <a:prstGeom prst="rect">
            <a:avLst/>
          </a:prstGeom>
          <a:noFill/>
        </p:spPr>
        <p:txBody>
          <a:bodyPr wrap="square">
            <a:spAutoFit/>
          </a:bodyPr>
          <a:lstStyle/>
          <a:p>
            <a:pPr algn="ctr"/>
            <a:r>
              <a:rPr lang="en-US" sz="2400" b="1" dirty="0"/>
              <a:t>The best way to avail transport services of “Auto” and “Taxi” is to use the Apps – </a:t>
            </a:r>
            <a:r>
              <a:rPr lang="en-US" sz="2400" b="1" dirty="0">
                <a:solidFill>
                  <a:srgbClr val="FF0000"/>
                </a:solidFill>
              </a:rPr>
              <a:t>Uber or Ola</a:t>
            </a:r>
            <a:r>
              <a:rPr lang="en-US" sz="2400" b="1" dirty="0"/>
              <a:t>.</a:t>
            </a:r>
            <a:endParaRPr lang="en-US" sz="2400" dirty="0"/>
          </a:p>
        </p:txBody>
      </p:sp>
      <p:pic>
        <p:nvPicPr>
          <p:cNvPr id="1036" name="Picture 12" descr="Taxi Cab Icon Images – Browse 123,301 Stock Photos, Vectors ...">
            <a:extLst>
              <a:ext uri="{FF2B5EF4-FFF2-40B4-BE49-F238E27FC236}">
                <a16:creationId xmlns:a16="http://schemas.microsoft.com/office/drawing/2014/main" id="{96F7B640-93C5-D18D-FF7A-0CBA5EE58710}"/>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0471" t="9315" r="10265" b="8352"/>
          <a:stretch/>
        </p:blipFill>
        <p:spPr bwMode="auto">
          <a:xfrm>
            <a:off x="9719422" y="3362871"/>
            <a:ext cx="1748850" cy="136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77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1AA8D7-AC97-7098-AC85-92F33466703C}"/>
              </a:ext>
            </a:extLst>
          </p:cNvPr>
          <p:cNvSpPr>
            <a:spLocks noGrp="1"/>
          </p:cNvSpPr>
          <p:nvPr>
            <p:ph type="title"/>
          </p:nvPr>
        </p:nvSpPr>
        <p:spPr>
          <a:xfrm>
            <a:off x="34173" y="6160"/>
            <a:ext cx="9932377" cy="852001"/>
          </a:xfrm>
        </p:spPr>
        <p:txBody>
          <a:bodyPr/>
          <a:lstStyle/>
          <a:p>
            <a:r>
              <a:rPr lang="en-US" dirty="0"/>
              <a:t>Places to Hangout!!</a:t>
            </a:r>
          </a:p>
        </p:txBody>
      </p:sp>
      <p:pic>
        <p:nvPicPr>
          <p:cNvPr id="4" name="Picture 3">
            <a:extLst>
              <a:ext uri="{FF2B5EF4-FFF2-40B4-BE49-F238E27FC236}">
                <a16:creationId xmlns:a16="http://schemas.microsoft.com/office/drawing/2014/main" id="{41265E51-B910-F4BC-BFEF-794B63BA8B85}"/>
              </a:ext>
            </a:extLst>
          </p:cNvPr>
          <p:cNvPicPr>
            <a:picLocks noChangeAspect="1"/>
          </p:cNvPicPr>
          <p:nvPr/>
        </p:nvPicPr>
        <p:blipFill>
          <a:blip r:embed="rId2"/>
          <a:stretch>
            <a:fillRect/>
          </a:stretch>
        </p:blipFill>
        <p:spPr>
          <a:xfrm>
            <a:off x="336236" y="745349"/>
            <a:ext cx="3598571" cy="2819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1FEABD8F-D866-82F1-0B15-604D0D5AECDA}"/>
              </a:ext>
            </a:extLst>
          </p:cNvPr>
          <p:cNvSpPr txBox="1"/>
          <p:nvPr/>
        </p:nvSpPr>
        <p:spPr>
          <a:xfrm>
            <a:off x="1170749" y="1083108"/>
            <a:ext cx="670376" cy="246221"/>
          </a:xfrm>
          <a:prstGeom prst="rect">
            <a:avLst/>
          </a:prstGeom>
          <a:noFill/>
        </p:spPr>
        <p:txBody>
          <a:bodyPr wrap="none" rtlCol="0">
            <a:spAutoFit/>
          </a:bodyPr>
          <a:lstStyle/>
          <a:p>
            <a:pPr algn="r"/>
            <a:r>
              <a:rPr lang="en-US" sz="1000" b="1" dirty="0"/>
              <a:t>(SGBW)</a:t>
            </a:r>
          </a:p>
        </p:txBody>
      </p:sp>
      <p:sp>
        <p:nvSpPr>
          <p:cNvPr id="12" name="Oval 11">
            <a:extLst>
              <a:ext uri="{FF2B5EF4-FFF2-40B4-BE49-F238E27FC236}">
                <a16:creationId xmlns:a16="http://schemas.microsoft.com/office/drawing/2014/main" id="{253C3796-4B74-24B1-316A-2F129C272CFB}"/>
              </a:ext>
            </a:extLst>
          </p:cNvPr>
          <p:cNvSpPr/>
          <p:nvPr/>
        </p:nvSpPr>
        <p:spPr>
          <a:xfrm>
            <a:off x="2759928" y="1554067"/>
            <a:ext cx="231595" cy="22661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6" name="Content Placeholder 2">
            <a:extLst>
              <a:ext uri="{FF2B5EF4-FFF2-40B4-BE49-F238E27FC236}">
                <a16:creationId xmlns:a16="http://schemas.microsoft.com/office/drawing/2014/main" id="{4781B164-98B8-CD7B-6009-AE94931D4276}"/>
              </a:ext>
            </a:extLst>
          </p:cNvPr>
          <p:cNvSpPr txBox="1">
            <a:spLocks/>
          </p:cNvSpPr>
          <p:nvPr/>
        </p:nvSpPr>
        <p:spPr bwMode="auto">
          <a:xfrm>
            <a:off x="4628119" y="4635504"/>
            <a:ext cx="7404844" cy="169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3"/>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ourier New" panose="02070309020205020404" pitchFamily="49" charset="0"/>
              <a:buChar char="o"/>
            </a:pPr>
            <a:r>
              <a:rPr lang="en-US" altLang="en-US" b="1" dirty="0"/>
              <a:t>Barbeque Nation</a:t>
            </a:r>
            <a:r>
              <a:rPr lang="en-US" altLang="en-US" sz="1800" dirty="0"/>
              <a:t> – Indian Grill &amp; Buffet</a:t>
            </a:r>
          </a:p>
          <a:p>
            <a:pPr>
              <a:lnSpc>
                <a:spcPct val="100000"/>
              </a:lnSpc>
              <a:spcBef>
                <a:spcPts val="0"/>
              </a:spcBef>
              <a:buFont typeface="Courier New" panose="02070309020205020404" pitchFamily="49" charset="0"/>
              <a:buChar char="o"/>
            </a:pPr>
            <a:r>
              <a:rPr lang="en-US" altLang="en-US" b="1" dirty="0"/>
              <a:t>Hard Rock Café</a:t>
            </a:r>
            <a:r>
              <a:rPr lang="en-US" altLang="en-US" sz="1800" dirty="0"/>
              <a:t> – American restaurant</a:t>
            </a:r>
          </a:p>
          <a:p>
            <a:pPr>
              <a:lnSpc>
                <a:spcPct val="100000"/>
              </a:lnSpc>
              <a:spcBef>
                <a:spcPts val="0"/>
              </a:spcBef>
              <a:buFont typeface="Courier New" panose="02070309020205020404" pitchFamily="49" charset="0"/>
              <a:buChar char="o"/>
            </a:pPr>
            <a:r>
              <a:rPr lang="en-US" altLang="en-US" b="1" dirty="0"/>
              <a:t>Amoeba Sports Bar</a:t>
            </a:r>
            <a:r>
              <a:rPr lang="en-US" altLang="en-US" sz="1800" dirty="0"/>
              <a:t> – Bowling and Buffet</a:t>
            </a:r>
          </a:p>
          <a:p>
            <a:pPr>
              <a:lnSpc>
                <a:spcPct val="100000"/>
              </a:lnSpc>
              <a:spcBef>
                <a:spcPts val="0"/>
              </a:spcBef>
              <a:buFont typeface="Courier New" panose="02070309020205020404" pitchFamily="49" charset="0"/>
              <a:buChar char="o"/>
            </a:pPr>
            <a:r>
              <a:rPr lang="en-US" altLang="en-US" b="1" dirty="0"/>
              <a:t>Fast Food</a:t>
            </a:r>
            <a:r>
              <a:rPr lang="en-US" altLang="en-US" sz="1800" dirty="0"/>
              <a:t> - McDonald’s, KFC, Burger King, Pizza Hut, Dominos Pizza</a:t>
            </a:r>
          </a:p>
        </p:txBody>
      </p:sp>
      <p:pic>
        <p:nvPicPr>
          <p:cNvPr id="2050" name="Picture 2" descr="Photo">
            <a:extLst>
              <a:ext uri="{FF2B5EF4-FFF2-40B4-BE49-F238E27FC236}">
                <a16:creationId xmlns:a16="http://schemas.microsoft.com/office/drawing/2014/main" id="{7F4B0AF1-552E-24ED-E6AD-688270859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71" y="3846532"/>
            <a:ext cx="3886402" cy="2914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BB84C46-6F87-ADC8-5074-9EE40799D765}"/>
              </a:ext>
            </a:extLst>
          </p:cNvPr>
          <p:cNvSpPr txBox="1"/>
          <p:nvPr/>
        </p:nvSpPr>
        <p:spPr>
          <a:xfrm>
            <a:off x="4628119" y="3693179"/>
            <a:ext cx="6881756" cy="800219"/>
          </a:xfrm>
          <a:prstGeom prst="rect">
            <a:avLst/>
          </a:prstGeom>
          <a:noFill/>
        </p:spPr>
        <p:txBody>
          <a:bodyPr wrap="none" rtlCol="0">
            <a:spAutoFit/>
          </a:bodyPr>
          <a:lstStyle/>
          <a:p>
            <a:r>
              <a:rPr lang="en-US" sz="2800" b="1" dirty="0">
                <a:solidFill>
                  <a:srgbClr val="C00000"/>
                </a:solidFill>
              </a:rPr>
              <a:t>PARK SQUARE MALL</a:t>
            </a:r>
          </a:p>
          <a:p>
            <a:r>
              <a:rPr lang="en-US" b="1" dirty="0">
                <a:solidFill>
                  <a:srgbClr val="C00000"/>
                </a:solidFill>
              </a:rPr>
              <a:t>(Oppo. to </a:t>
            </a:r>
            <a:r>
              <a:rPr lang="en-US" b="1" dirty="0" err="1">
                <a:solidFill>
                  <a:srgbClr val="C00000"/>
                </a:solidFill>
              </a:rPr>
              <a:t>Pattandur</a:t>
            </a:r>
            <a:r>
              <a:rPr lang="en-US" b="1" dirty="0">
                <a:solidFill>
                  <a:srgbClr val="C00000"/>
                </a:solidFill>
              </a:rPr>
              <a:t> Agrahara Metro </a:t>
            </a:r>
            <a:r>
              <a:rPr lang="en-US" b="1" dirty="0" smtClean="0">
                <a:solidFill>
                  <a:srgbClr val="C00000"/>
                </a:solidFill>
              </a:rPr>
              <a:t>Station – one stop from Marriott)</a:t>
            </a:r>
            <a:endParaRPr lang="en-US" b="1" dirty="0">
              <a:solidFill>
                <a:srgbClr val="C00000"/>
              </a:solidFill>
            </a:endParaRPr>
          </a:p>
        </p:txBody>
      </p:sp>
      <p:sp>
        <p:nvSpPr>
          <p:cNvPr id="17" name="Oval 16">
            <a:extLst>
              <a:ext uri="{FF2B5EF4-FFF2-40B4-BE49-F238E27FC236}">
                <a16:creationId xmlns:a16="http://schemas.microsoft.com/office/drawing/2014/main" id="{F2771FC7-66DC-678C-54E3-E11F915BE29E}"/>
              </a:ext>
            </a:extLst>
          </p:cNvPr>
          <p:cNvSpPr/>
          <p:nvPr/>
        </p:nvSpPr>
        <p:spPr>
          <a:xfrm>
            <a:off x="1214157" y="1347235"/>
            <a:ext cx="231595" cy="22661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pic>
        <p:nvPicPr>
          <p:cNvPr id="2052" name="Picture 4" descr="Pasta Street | Whitefield">
            <a:extLst>
              <a:ext uri="{FF2B5EF4-FFF2-40B4-BE49-F238E27FC236}">
                <a16:creationId xmlns:a16="http://schemas.microsoft.com/office/drawing/2014/main" id="{1064ED89-FA2D-2037-CDD2-D1ED2A82B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852" y="879328"/>
            <a:ext cx="3629366" cy="24151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B4C9CAED-46F9-9172-6BB5-8C47642B04E5}"/>
              </a:ext>
            </a:extLst>
          </p:cNvPr>
          <p:cNvSpPr/>
          <p:nvPr/>
        </p:nvSpPr>
        <p:spPr>
          <a:xfrm>
            <a:off x="252268" y="3680599"/>
            <a:ext cx="406507" cy="36652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19" name="TextBox 18">
            <a:extLst>
              <a:ext uri="{FF2B5EF4-FFF2-40B4-BE49-F238E27FC236}">
                <a16:creationId xmlns:a16="http://schemas.microsoft.com/office/drawing/2014/main" id="{8622FBAF-E923-2CF7-FE52-A259D1C93936}"/>
              </a:ext>
            </a:extLst>
          </p:cNvPr>
          <p:cNvSpPr txBox="1"/>
          <p:nvPr/>
        </p:nvSpPr>
        <p:spPr>
          <a:xfrm>
            <a:off x="8151042" y="713267"/>
            <a:ext cx="3746667" cy="800219"/>
          </a:xfrm>
          <a:prstGeom prst="rect">
            <a:avLst/>
          </a:prstGeom>
          <a:noFill/>
        </p:spPr>
        <p:txBody>
          <a:bodyPr wrap="none" rtlCol="0">
            <a:spAutoFit/>
          </a:bodyPr>
          <a:lstStyle/>
          <a:p>
            <a:r>
              <a:rPr lang="en-US" sz="2800" b="1" dirty="0">
                <a:solidFill>
                  <a:srgbClr val="C00000"/>
                </a:solidFill>
              </a:rPr>
              <a:t>PASTA STREET</a:t>
            </a:r>
          </a:p>
          <a:p>
            <a:r>
              <a:rPr lang="en-US" b="1" dirty="0">
                <a:solidFill>
                  <a:srgbClr val="C00000"/>
                </a:solidFill>
              </a:rPr>
              <a:t>(Oppo. to Sheraton Grand Bengaluru)</a:t>
            </a:r>
          </a:p>
        </p:txBody>
      </p:sp>
      <p:sp>
        <p:nvSpPr>
          <p:cNvPr id="20" name="Content Placeholder 2">
            <a:extLst>
              <a:ext uri="{FF2B5EF4-FFF2-40B4-BE49-F238E27FC236}">
                <a16:creationId xmlns:a16="http://schemas.microsoft.com/office/drawing/2014/main" id="{09084EBC-CD3E-8B30-31B9-B5FBD39A3F3B}"/>
              </a:ext>
            </a:extLst>
          </p:cNvPr>
          <p:cNvSpPr txBox="1">
            <a:spLocks/>
          </p:cNvSpPr>
          <p:nvPr/>
        </p:nvSpPr>
        <p:spPr bwMode="auto">
          <a:xfrm>
            <a:off x="8118385" y="1458358"/>
            <a:ext cx="3914578" cy="187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3"/>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ourier New" panose="02070309020205020404" pitchFamily="49" charset="0"/>
              <a:buChar char="o"/>
            </a:pPr>
            <a:r>
              <a:rPr lang="en-US" altLang="en-US" b="1" dirty="0"/>
              <a:t>Pastas</a:t>
            </a:r>
            <a:r>
              <a:rPr lang="en-US" altLang="en-US" sz="1800" dirty="0"/>
              <a:t> – Antipasti, Insalata, Soup</a:t>
            </a:r>
            <a:endParaRPr lang="en-US" altLang="en-US" dirty="0"/>
          </a:p>
          <a:p>
            <a:pPr>
              <a:lnSpc>
                <a:spcPct val="100000"/>
              </a:lnSpc>
              <a:spcBef>
                <a:spcPts val="0"/>
              </a:spcBef>
              <a:buFont typeface="Courier New" panose="02070309020205020404" pitchFamily="49" charset="0"/>
              <a:buChar char="o"/>
            </a:pPr>
            <a:r>
              <a:rPr lang="en-US" altLang="en-US" b="1" dirty="0"/>
              <a:t>Pizzas</a:t>
            </a:r>
            <a:r>
              <a:rPr lang="en-US" altLang="en-US" sz="1800" dirty="0"/>
              <a:t> – Veg and Non-Veg</a:t>
            </a:r>
            <a:endParaRPr lang="en-US" altLang="en-US" dirty="0"/>
          </a:p>
          <a:p>
            <a:pPr>
              <a:lnSpc>
                <a:spcPct val="100000"/>
              </a:lnSpc>
              <a:spcBef>
                <a:spcPts val="0"/>
              </a:spcBef>
              <a:buFont typeface="Courier New" panose="02070309020205020404" pitchFamily="49" charset="0"/>
              <a:buChar char="o"/>
            </a:pPr>
            <a:r>
              <a:rPr lang="en-US" altLang="en-US" b="1" dirty="0"/>
              <a:t>Risotto</a:t>
            </a:r>
          </a:p>
          <a:p>
            <a:pPr>
              <a:lnSpc>
                <a:spcPct val="100000"/>
              </a:lnSpc>
              <a:spcBef>
                <a:spcPts val="0"/>
              </a:spcBef>
              <a:buFont typeface="Courier New" panose="02070309020205020404" pitchFamily="49" charset="0"/>
              <a:buChar char="o"/>
            </a:pPr>
            <a:r>
              <a:rPr lang="en-US" altLang="en-US" b="1" dirty="0"/>
              <a:t>Wines</a:t>
            </a:r>
            <a:r>
              <a:rPr lang="en-US" altLang="en-US" sz="1800" dirty="0"/>
              <a:t> – Wine based Cocktail</a:t>
            </a:r>
            <a:endParaRPr lang="en-US" altLang="en-US" sz="1800" b="1" dirty="0"/>
          </a:p>
        </p:txBody>
      </p:sp>
      <p:sp>
        <p:nvSpPr>
          <p:cNvPr id="14" name="Oval 13">
            <a:extLst>
              <a:ext uri="{FF2B5EF4-FFF2-40B4-BE49-F238E27FC236}">
                <a16:creationId xmlns:a16="http://schemas.microsoft.com/office/drawing/2014/main" id="{A0C118A1-10D8-16FE-DCAA-319BBD8AFA4D}"/>
              </a:ext>
            </a:extLst>
          </p:cNvPr>
          <p:cNvSpPr/>
          <p:nvPr/>
        </p:nvSpPr>
        <p:spPr>
          <a:xfrm>
            <a:off x="4236870" y="604111"/>
            <a:ext cx="406507" cy="36652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2102971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1AA8D7-AC97-7098-AC85-92F33466703C}"/>
              </a:ext>
            </a:extLst>
          </p:cNvPr>
          <p:cNvSpPr>
            <a:spLocks noGrp="1"/>
          </p:cNvSpPr>
          <p:nvPr>
            <p:ph type="title"/>
          </p:nvPr>
        </p:nvSpPr>
        <p:spPr>
          <a:xfrm>
            <a:off x="34173" y="6160"/>
            <a:ext cx="9932377" cy="852001"/>
          </a:xfrm>
        </p:spPr>
        <p:txBody>
          <a:bodyPr/>
          <a:lstStyle/>
          <a:p>
            <a:r>
              <a:rPr lang="en-US" dirty="0"/>
              <a:t>Places to Hangout!!</a:t>
            </a:r>
          </a:p>
        </p:txBody>
      </p:sp>
      <p:pic>
        <p:nvPicPr>
          <p:cNvPr id="4" name="Picture 3">
            <a:extLst>
              <a:ext uri="{FF2B5EF4-FFF2-40B4-BE49-F238E27FC236}">
                <a16:creationId xmlns:a16="http://schemas.microsoft.com/office/drawing/2014/main" id="{41265E51-B910-F4BC-BFEF-794B63BA8B85}"/>
              </a:ext>
            </a:extLst>
          </p:cNvPr>
          <p:cNvPicPr>
            <a:picLocks noChangeAspect="1"/>
          </p:cNvPicPr>
          <p:nvPr/>
        </p:nvPicPr>
        <p:blipFill>
          <a:blip r:embed="rId2"/>
          <a:stretch>
            <a:fillRect/>
          </a:stretch>
        </p:blipFill>
        <p:spPr>
          <a:xfrm>
            <a:off x="336236" y="919521"/>
            <a:ext cx="3598571" cy="2819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1FEABD8F-D866-82F1-0B15-604D0D5AECDA}"/>
              </a:ext>
            </a:extLst>
          </p:cNvPr>
          <p:cNvSpPr txBox="1"/>
          <p:nvPr/>
        </p:nvSpPr>
        <p:spPr>
          <a:xfrm>
            <a:off x="1170749" y="1257280"/>
            <a:ext cx="670376" cy="246221"/>
          </a:xfrm>
          <a:prstGeom prst="rect">
            <a:avLst/>
          </a:prstGeom>
          <a:noFill/>
        </p:spPr>
        <p:txBody>
          <a:bodyPr wrap="none" rtlCol="0">
            <a:spAutoFit/>
          </a:bodyPr>
          <a:lstStyle/>
          <a:p>
            <a:pPr algn="r"/>
            <a:r>
              <a:rPr lang="en-US" sz="1000" b="1" dirty="0"/>
              <a:t>(SGBW)</a:t>
            </a:r>
          </a:p>
        </p:txBody>
      </p:sp>
      <p:pic>
        <p:nvPicPr>
          <p:cNvPr id="2054" name="Picture 6" descr="Photo">
            <a:extLst>
              <a:ext uri="{FF2B5EF4-FFF2-40B4-BE49-F238E27FC236}">
                <a16:creationId xmlns:a16="http://schemas.microsoft.com/office/drawing/2014/main" id="{AFB14383-C6DE-04C5-D00E-FF0CAAE2C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94" y="4076824"/>
            <a:ext cx="3930897" cy="2540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78B37EBE-0983-6767-EB55-CFD451FAEEFA}"/>
              </a:ext>
            </a:extLst>
          </p:cNvPr>
          <p:cNvSpPr/>
          <p:nvPr/>
        </p:nvSpPr>
        <p:spPr>
          <a:xfrm>
            <a:off x="1116183" y="1053321"/>
            <a:ext cx="231595" cy="22661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2" name="Oval 21">
            <a:extLst>
              <a:ext uri="{FF2B5EF4-FFF2-40B4-BE49-F238E27FC236}">
                <a16:creationId xmlns:a16="http://schemas.microsoft.com/office/drawing/2014/main" id="{743C830A-6740-6493-4A44-EF0761198F08}"/>
              </a:ext>
            </a:extLst>
          </p:cNvPr>
          <p:cNvSpPr/>
          <p:nvPr/>
        </p:nvSpPr>
        <p:spPr>
          <a:xfrm>
            <a:off x="406614" y="3872865"/>
            <a:ext cx="406507" cy="36652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23" name="TextBox 22">
            <a:extLst>
              <a:ext uri="{FF2B5EF4-FFF2-40B4-BE49-F238E27FC236}">
                <a16:creationId xmlns:a16="http://schemas.microsoft.com/office/drawing/2014/main" id="{26DD262B-5782-209D-262D-BAA19130843D}"/>
              </a:ext>
            </a:extLst>
          </p:cNvPr>
          <p:cNvSpPr txBox="1"/>
          <p:nvPr/>
        </p:nvSpPr>
        <p:spPr>
          <a:xfrm>
            <a:off x="4603900" y="3913959"/>
            <a:ext cx="4633641" cy="800219"/>
          </a:xfrm>
          <a:prstGeom prst="rect">
            <a:avLst/>
          </a:prstGeom>
          <a:noFill/>
        </p:spPr>
        <p:txBody>
          <a:bodyPr wrap="none" rtlCol="0">
            <a:spAutoFit/>
          </a:bodyPr>
          <a:lstStyle/>
          <a:p>
            <a:r>
              <a:rPr lang="en-US" sz="2800" b="1" dirty="0">
                <a:solidFill>
                  <a:srgbClr val="C00000"/>
                </a:solidFill>
              </a:rPr>
              <a:t>NEXUS SHANTINIKETAN MALL</a:t>
            </a:r>
          </a:p>
          <a:p>
            <a:r>
              <a:rPr lang="en-US" b="1" dirty="0">
                <a:solidFill>
                  <a:srgbClr val="C00000"/>
                </a:solidFill>
              </a:rPr>
              <a:t>(Beside Sheraton Grand Bengaluru)</a:t>
            </a:r>
          </a:p>
        </p:txBody>
      </p:sp>
      <p:sp>
        <p:nvSpPr>
          <p:cNvPr id="25" name="Content Placeholder 2">
            <a:extLst>
              <a:ext uri="{FF2B5EF4-FFF2-40B4-BE49-F238E27FC236}">
                <a16:creationId xmlns:a16="http://schemas.microsoft.com/office/drawing/2014/main" id="{C8A9DB9F-8C3D-0242-04B0-C31003043BB8}"/>
              </a:ext>
            </a:extLst>
          </p:cNvPr>
          <p:cNvSpPr txBox="1">
            <a:spLocks/>
          </p:cNvSpPr>
          <p:nvPr/>
        </p:nvSpPr>
        <p:spPr bwMode="auto">
          <a:xfrm>
            <a:off x="4506480" y="4757907"/>
            <a:ext cx="7685520" cy="169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4"/>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ourier New" panose="02070309020205020404" pitchFamily="49" charset="0"/>
              <a:buChar char="o"/>
            </a:pPr>
            <a:r>
              <a:rPr lang="en-US" altLang="en-US" b="1" dirty="0"/>
              <a:t>Punjab Grill </a:t>
            </a:r>
            <a:r>
              <a:rPr lang="en-US" altLang="en-US" sz="1800" b="1" dirty="0"/>
              <a:t>(Upper GF)</a:t>
            </a:r>
            <a:r>
              <a:rPr lang="en-US" altLang="en-US" sz="1800" dirty="0"/>
              <a:t> – Indian Grilled food &amp; Buffet</a:t>
            </a:r>
          </a:p>
          <a:p>
            <a:pPr>
              <a:lnSpc>
                <a:spcPct val="100000"/>
              </a:lnSpc>
              <a:spcBef>
                <a:spcPts val="0"/>
              </a:spcBef>
              <a:buFont typeface="Courier New" panose="02070309020205020404" pitchFamily="49" charset="0"/>
              <a:buChar char="o"/>
            </a:pPr>
            <a:r>
              <a:rPr lang="en-US" altLang="en-US" b="1" dirty="0"/>
              <a:t>TOSCANO </a:t>
            </a:r>
            <a:r>
              <a:rPr lang="en-US" altLang="en-US" sz="1800" b="1" dirty="0"/>
              <a:t>(Upper GF)</a:t>
            </a:r>
            <a:r>
              <a:rPr lang="en-US" altLang="en-US" sz="1800" dirty="0"/>
              <a:t> – Italian restaurant</a:t>
            </a:r>
          </a:p>
          <a:p>
            <a:pPr>
              <a:lnSpc>
                <a:spcPct val="100000"/>
              </a:lnSpc>
              <a:spcBef>
                <a:spcPts val="0"/>
              </a:spcBef>
              <a:buFont typeface="Courier New" panose="02070309020205020404" pitchFamily="49" charset="0"/>
              <a:buChar char="o"/>
            </a:pPr>
            <a:r>
              <a:rPr lang="en-US" altLang="en-US" b="1" dirty="0" err="1"/>
              <a:t>YouMee</a:t>
            </a:r>
            <a:r>
              <a:rPr lang="en-US" altLang="en-US" b="1" dirty="0"/>
              <a:t> </a:t>
            </a:r>
            <a:r>
              <a:rPr lang="en-US" altLang="en-US" sz="1800" b="1" dirty="0"/>
              <a:t>(Upper GF)</a:t>
            </a:r>
            <a:r>
              <a:rPr lang="en-US" altLang="en-US" sz="1800" dirty="0"/>
              <a:t> – Pan Asian restaurant</a:t>
            </a:r>
          </a:p>
          <a:p>
            <a:pPr>
              <a:lnSpc>
                <a:spcPct val="100000"/>
              </a:lnSpc>
              <a:spcBef>
                <a:spcPts val="0"/>
              </a:spcBef>
              <a:buFont typeface="Courier New" panose="02070309020205020404" pitchFamily="49" charset="0"/>
              <a:buChar char="o"/>
            </a:pPr>
            <a:r>
              <a:rPr lang="en-US" altLang="en-US" b="1" dirty="0"/>
              <a:t>Food Court </a:t>
            </a:r>
            <a:r>
              <a:rPr lang="en-US" altLang="en-US" sz="1800" b="1" dirty="0"/>
              <a:t>(3</a:t>
            </a:r>
            <a:r>
              <a:rPr lang="en-US" altLang="en-US" sz="1800" b="1" baseline="30000" dirty="0"/>
              <a:t>rd</a:t>
            </a:r>
            <a:r>
              <a:rPr lang="en-US" altLang="en-US" sz="1800" b="1" dirty="0"/>
              <a:t> Floor)</a:t>
            </a:r>
            <a:r>
              <a:rPr lang="en-US" altLang="en-US" sz="1800" dirty="0"/>
              <a:t> - KFC, Burger King, Pizza Hut, Dominos</a:t>
            </a:r>
          </a:p>
        </p:txBody>
      </p:sp>
      <p:pic>
        <p:nvPicPr>
          <p:cNvPr id="4100" name="Picture 4">
            <a:extLst>
              <a:ext uri="{FF2B5EF4-FFF2-40B4-BE49-F238E27FC236}">
                <a16:creationId xmlns:a16="http://schemas.microsoft.com/office/drawing/2014/main" id="{19382AF5-0638-60AD-BFF6-4617FC3EC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91" y="1062120"/>
            <a:ext cx="3477409" cy="2540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FB5BFE0-B765-2DF8-F42F-40FAAF24EF02}"/>
              </a:ext>
            </a:extLst>
          </p:cNvPr>
          <p:cNvSpPr/>
          <p:nvPr/>
        </p:nvSpPr>
        <p:spPr>
          <a:xfrm>
            <a:off x="4303226" y="856994"/>
            <a:ext cx="406507" cy="36652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sp>
        <p:nvSpPr>
          <p:cNvPr id="5" name="Oval 4">
            <a:extLst>
              <a:ext uri="{FF2B5EF4-FFF2-40B4-BE49-F238E27FC236}">
                <a16:creationId xmlns:a16="http://schemas.microsoft.com/office/drawing/2014/main" id="{04519DE4-6B58-8C2F-1A04-85C93F955543}"/>
              </a:ext>
            </a:extLst>
          </p:cNvPr>
          <p:cNvSpPr/>
          <p:nvPr/>
        </p:nvSpPr>
        <p:spPr>
          <a:xfrm>
            <a:off x="571897" y="944464"/>
            <a:ext cx="231595" cy="22661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6" name="TextBox 5">
            <a:extLst>
              <a:ext uri="{FF2B5EF4-FFF2-40B4-BE49-F238E27FC236}">
                <a16:creationId xmlns:a16="http://schemas.microsoft.com/office/drawing/2014/main" id="{5F56C00E-BAE2-F4E9-CC50-8C5379318A62}"/>
              </a:ext>
            </a:extLst>
          </p:cNvPr>
          <p:cNvSpPr txBox="1"/>
          <p:nvPr/>
        </p:nvSpPr>
        <p:spPr>
          <a:xfrm>
            <a:off x="7916565" y="944464"/>
            <a:ext cx="4153573" cy="1231106"/>
          </a:xfrm>
          <a:prstGeom prst="rect">
            <a:avLst/>
          </a:prstGeom>
          <a:noFill/>
        </p:spPr>
        <p:txBody>
          <a:bodyPr wrap="none" rtlCol="0">
            <a:spAutoFit/>
          </a:bodyPr>
          <a:lstStyle/>
          <a:p>
            <a:r>
              <a:rPr lang="en-US" sz="2800" b="1" dirty="0">
                <a:solidFill>
                  <a:srgbClr val="C00000"/>
                </a:solidFill>
              </a:rPr>
              <a:t>THE PALLET</a:t>
            </a:r>
          </a:p>
          <a:p>
            <a:r>
              <a:rPr lang="en-US" sz="2800" b="1" dirty="0">
                <a:solidFill>
                  <a:srgbClr val="C00000"/>
                </a:solidFill>
              </a:rPr>
              <a:t>Brewhouse and Kitchen</a:t>
            </a:r>
          </a:p>
          <a:p>
            <a:r>
              <a:rPr lang="en-US" b="1" dirty="0">
                <a:solidFill>
                  <a:srgbClr val="C00000"/>
                </a:solidFill>
              </a:rPr>
              <a:t>(12 mins walk Sheraton Grand Bengaluru)</a:t>
            </a:r>
          </a:p>
        </p:txBody>
      </p:sp>
      <p:sp>
        <p:nvSpPr>
          <p:cNvPr id="8" name="Content Placeholder 2">
            <a:extLst>
              <a:ext uri="{FF2B5EF4-FFF2-40B4-BE49-F238E27FC236}">
                <a16:creationId xmlns:a16="http://schemas.microsoft.com/office/drawing/2014/main" id="{2988C62F-BF4D-A66E-D431-63CED6B5FADE}"/>
              </a:ext>
            </a:extLst>
          </p:cNvPr>
          <p:cNvSpPr txBox="1">
            <a:spLocks/>
          </p:cNvSpPr>
          <p:nvPr/>
        </p:nvSpPr>
        <p:spPr bwMode="auto">
          <a:xfrm>
            <a:off x="7949021" y="2123566"/>
            <a:ext cx="4005086" cy="169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4"/>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ourier New" panose="02070309020205020404" pitchFamily="49" charset="0"/>
              <a:buChar char="o"/>
            </a:pPr>
            <a:r>
              <a:rPr lang="en-US" altLang="en-US" b="1" dirty="0"/>
              <a:t>American, Oriental, Indian cuisines</a:t>
            </a:r>
          </a:p>
          <a:p>
            <a:pPr>
              <a:lnSpc>
                <a:spcPct val="100000"/>
              </a:lnSpc>
              <a:spcBef>
                <a:spcPts val="0"/>
              </a:spcBef>
              <a:buFont typeface="Courier New" panose="02070309020205020404" pitchFamily="49" charset="0"/>
              <a:buChar char="o"/>
            </a:pPr>
            <a:r>
              <a:rPr lang="en-US" altLang="en-US" b="1" dirty="0"/>
              <a:t>Beverages!! </a:t>
            </a:r>
            <a:endParaRPr lang="en-US" altLang="en-US" sz="1800" dirty="0"/>
          </a:p>
        </p:txBody>
      </p:sp>
    </p:spTree>
    <p:extLst>
      <p:ext uri="{BB962C8B-B14F-4D97-AF65-F5344CB8AC3E}">
        <p14:creationId xmlns:p14="http://schemas.microsoft.com/office/powerpoint/2010/main" val="3410207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1223</Words>
  <Application>Microsoft Office PowerPoint</Application>
  <PresentationFormat>Widescreen</PresentationFormat>
  <Paragraphs>148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Futura Std Book</vt:lpstr>
      <vt:lpstr>Google Sans</vt:lpstr>
      <vt:lpstr>manrope bold</vt:lpstr>
      <vt:lpstr>Office Theme</vt:lpstr>
      <vt:lpstr>PowerPoint Presentation</vt:lpstr>
      <vt:lpstr>Thank You!</vt:lpstr>
      <vt:lpstr>Bangalore (Bengaluru) - History</vt:lpstr>
      <vt:lpstr>Today’s Bangalore!</vt:lpstr>
      <vt:lpstr>Bangalore – Food / Beer</vt:lpstr>
      <vt:lpstr>Bangalore – Places to see</vt:lpstr>
      <vt:lpstr>Local Commute - Whitefield</vt:lpstr>
      <vt:lpstr>Places to Hangout!!</vt:lpstr>
      <vt:lpstr>Places to Hangout!!</vt:lpstr>
      <vt:lpstr>Meeting Logistics</vt:lpstr>
      <vt:lpstr>Shuttle Service</vt:lpstr>
      <vt:lpstr>Thank You For further help/information please visit the 3GPP registration desks at the respective hotels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Shefali Sinha</dc:creator>
  <cp:lastModifiedBy>Samsung</cp:lastModifiedBy>
  <cp:revision>75</cp:revision>
  <dcterms:created xsi:type="dcterms:W3CDTF">2022-01-18T07:00:58Z</dcterms:created>
  <dcterms:modified xsi:type="dcterms:W3CDTF">2023-09-10T15:32:56Z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