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90" r:id="rId5"/>
    <p:sldMasterId id="2147485203" r:id="rId6"/>
    <p:sldMasterId id="2147485215" r:id="rId7"/>
    <p:sldMasterId id="2147485177" r:id="rId8"/>
    <p:sldMasterId id="2147485164" r:id="rId9"/>
  </p:sldMasterIdLst>
  <p:notesMasterIdLst>
    <p:notesMasterId r:id="rId14"/>
  </p:notesMasterIdLst>
  <p:handoutMasterIdLst>
    <p:handoutMasterId r:id="rId15"/>
  </p:handoutMasterIdLst>
  <p:sldIdLst>
    <p:sldId id="341" r:id="rId10"/>
    <p:sldId id="1454" r:id="rId11"/>
    <p:sldId id="1455" r:id="rId12"/>
    <p:sldId id="1456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79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4" d="100"/>
          <a:sy n="44" d="100"/>
        </p:scale>
        <p:origin x="2764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81136-0088-7CDA-5145-83D7DB375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46644-B40A-D60F-5760-48175302E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0A65EB-FCD4-A111-E500-75D2843473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5F74C-17AD-16AB-DF4D-E85FCF544C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CD4A0D-7B6C-92A5-6338-ADF6E09965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6C258C-BA14-6CD3-D93B-2B1048357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6204D1-89DF-78FE-5C58-787A6880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61CE8A-97F5-A932-5FAA-A5ACC5900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204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8BC58-C2F6-8348-C1F5-FD722C8F6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AD7402-975F-6196-DCEA-DCF147F0A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ECADB4-9BE1-0998-039B-E03109422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464EC5-1302-A929-9B0A-EF0027A30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500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CA3B86-A522-80FE-2752-A6FB01FC2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40B198-45DA-158E-D555-9258E210A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06F42C-E0CF-609E-FD3E-95F2D10FE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695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37CB2-0101-84A6-5055-33B5BFEC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4247D-E071-E55D-D871-11B575662C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02EF68-ABA1-6C30-662D-7DE25ECB5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A695F9-46CD-727D-5852-2E8AFA5D6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4351A3-4162-176C-7A82-7A316D825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732780-228B-3BFC-C07F-04F4E7381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511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236BC-BA59-46E1-75CC-4EFB4ACE2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175146-4257-2B74-6045-0FC8E2D7BE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5D8C6F-96B9-523B-D59B-0B343D0765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CB79F4-2105-4248-5CE9-88914FB0F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E2F7A0-F579-6896-E531-89B57AD5B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1A75B-17D6-807B-0429-00A366F88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520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BE6C6E-973A-3FCF-3253-C91A72621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BF4592-CB46-3B11-EF00-E8200263E2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C1B4E0-2516-22BD-5456-C06707833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FE2FAD-23D3-DE24-11CB-8DF144BD3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080A96-6E23-302A-7A6C-8448D2BB0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560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0A1408-368D-5169-0F43-AE24A96573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846E3F-5AF4-AC51-76A1-E12B056011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BBFA7-258A-2B3E-A41D-58A6DD673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1BBBB6-5142-E68F-8296-DCA2616AB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3F3AE-60FF-11B9-6EDC-37BF9AC0D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854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AFFFF-4AAA-7284-D4DD-DD38B8C6D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E38649-F696-7838-2987-8DEB36BB7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35A52D-6859-7692-9442-E88F92E8C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056EBE-C49F-F763-40CB-3CBDD287A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046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F2F45-5363-FE0D-9420-BEC570F998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E6641B-E06F-C5C5-F5A3-BD42C46713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74C6B-7B55-2B02-4991-D9DECEB4E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5F04C-5011-0F98-1022-EBA58DBFF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46A49-C878-8898-C1A0-F5884BA55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383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632B7-C3DA-5B82-5D39-F64BD495E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294B6-8FAE-2151-97AB-897377033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487E6-78CD-D28D-4C02-129D4607F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A5BD49-1755-EFB6-719D-2D4429160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BCB9E7-91F1-C0DC-76C3-95FDEF780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672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3D3FA-20DA-F613-7E4A-75A310A94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8B52BD-50A2-BE0C-A10B-21B304E68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2FD49D-B1AA-12C1-B188-6AAEFE4F0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A4D2E-1CE0-F591-4990-BC207C9B6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C98A6-0D75-9A82-060F-0CB3003F4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173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62499-B18A-F23F-5A46-C4E8714A4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F3C3D-FF8B-0683-4405-254A1ADD7A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1A02D3-D24C-B472-CD4D-9D4497477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5FB15C-6A3F-BDB3-7D2A-38AF3D581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6D87E-9C77-B2FC-5F24-7A9CB8431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8D6C54-EDF9-215B-1EBC-82A7DDE4C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869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7F190-A839-8CC3-F26C-1FF3598EF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F72EDD-FE5C-A7C0-FD6B-DB5FB4654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C0E41A-5532-627C-6B97-4BEDE63D4B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7C716A-5474-5CB5-9D80-82F3991794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3D2587-DB83-D9C8-52FC-2CF3C8174A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B45B25-7658-47F1-57D0-F6742652B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A958D6-5BD3-80C6-AB6D-CB4ABFCA6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6D841A-F6D7-28AC-C36B-D6F12DEA2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6184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8524B-1A1E-6245-5F38-AC0F86877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E3FB24-10DD-6918-8AD0-1C932176D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53074C-8410-B5FF-B4C3-AE21BDE7B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DA549B-2D14-82A0-9B7B-F166E46B9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4540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C98F10-5057-5DD7-0098-2C957620A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DE3158-BBC4-2F81-F350-67A6B7180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D6D67C-27F9-0079-4772-35FDF62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648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675C7-BD20-0CB3-366E-BEC0B39FD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68AFB3-163F-1AA6-67BF-3712AB1DF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C67059-5D6E-F45F-BFC2-03048C9332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C44E5A-EC11-308E-3A77-9BE5CD8DE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7ED34B-0256-A06F-D395-E222A5708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272E70-5517-ED78-7340-4AC64DEA8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3659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AE7CE-8C19-5739-FC02-6D38B9963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68CD42-8C3F-DB90-5FA4-29A5A1B3AA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2C840E-8F03-21D7-377A-F92BFA984A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53D546-95C8-00D8-3CE2-DD991EC0A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73E955-DEB2-524C-AAD9-C4CE4608F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F039A6-272D-45E8-2BC9-808AE2CE1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7964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ECDF3-E593-BC43-36FC-500A8BCF9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212EC-002E-9061-5C3D-3146B2D15B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702D0C-3838-B912-54CE-4259DE15C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E9C5B0-0F82-8C71-D0D7-7B59F60FE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37BE1-678F-F9F8-1D13-622B3F941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2136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2CC059-C02D-A36C-9D43-0FD094761A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4F1265-DA84-CAF9-330E-296E50582B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6C9673-72CA-795F-D0B7-E7BCA4808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3DC715-6893-1521-D629-F14FFEBA6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AC8F82-E27D-0F6F-0480-0CB14ACBC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4559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92400-2178-F149-1699-556C7A7FEF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331EF8-1E85-0731-15CA-E081D18CC6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783E0-6C49-E606-4F41-CB88E477F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61109-8600-F13A-7F01-6FC98F863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C8818-915A-7BB4-7F9B-577962747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909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DC5C5-42A7-D1AB-A9F6-69FA48C74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43095"/>
      </p:ext>
    </p:extLst>
  </p:cSld>
  <p:clrMapOvr>
    <a:masterClrMapping/>
  </p:clrMapOvr>
  <p:transition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6C0C0-7B92-F5A0-733F-20B067CB6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73B9D-1BC6-3073-2209-DCBB9F5D03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ED8486-4A0C-B02F-8038-7C6828A6C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83E5C4-5E39-394B-74A8-647D79ED2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95946-4951-8F42-9D4D-D6F41902B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5096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5F523-F5A5-5EFA-8D7A-896C23D90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B459F9-F81F-97DC-BB42-A08FC5F83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E2D99-4468-7B08-513B-353161B0F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94511-4EDA-C582-FB7B-A26B2CC85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5A298-D619-123C-EEFC-A42316CA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7589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466E4-4CAE-0A9B-E2EA-71EE428C8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FF52D-938B-E5E6-F76B-4602ACF765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609B91-C947-1A20-6CEB-16D42C65B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6A01AD-4496-5734-AED6-CA77E085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4ABEBD-FC06-B621-71C0-748D8D454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7EA5B3-97DD-96BD-C1FF-198DE9323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3680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98027-75AD-3AC7-D834-EC89DB6EE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3704B0-F085-DE74-4B41-0D5DAA45D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DB1A32-81FE-5A92-D5FA-2AB6DE810A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E8C28F-1E98-F02D-525F-45613AD6BE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E8C128-ACC5-1021-4EBC-E6E2C0A59A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B9DA87-105A-2301-A113-71CBC6306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B67840-543C-2C11-24AD-7F48C58D7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718297-A61F-FA29-FF6E-7F697262F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3999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98592-02F1-B2F8-68ED-14E0C03AD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B4D9C3-0A99-2E7F-C039-CC653A138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2FB84F-B60B-1FC1-0078-C8559CC04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1DE8E-3031-AA99-8A28-A6E55E9E6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3543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A720DF-D266-16CD-CB37-CC837A769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6B7ECF-AA7B-E766-8807-91E3972EA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83B394-0E9A-6F6F-26C1-CA207BD1A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8665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4AAFE-BD14-0622-DD3D-C92719B1F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ED750-395B-C1BE-9D99-89AB580E9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C76562-63E9-1A4D-00A7-21C68D07B3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3044FB-510E-1F1D-19D6-763878794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36AF6B-F2FA-1E57-730D-FF185448C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A823F0-132D-3ABE-F67D-6426433AE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0042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9B292-32D7-7043-819C-556CE503E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8173C6-55C5-376A-050E-A6CE8C0767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900A8B-A14B-5EC0-0A8F-61CC7683B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5C5A58-C723-22ED-38AB-D84613CE8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CD0FE9-01EC-5B26-6A1B-471405907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3B5467-56CC-A51E-B381-5BDA48182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6605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294E-52BA-11C9-EC42-F5704B045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1E636A-4F6D-AA32-9A10-5830B421D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A5785-BB10-98E2-F5ED-E01A68349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C51D8-A9AC-2BEA-EC15-CF1DD1293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80D84-54DB-999D-A630-325879A3F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4634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36C691-F5EF-1137-E35A-11476222BE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068CC9-FC6F-01CC-55C6-F7980DB6F0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FC7ED0-7C9E-0E91-A44B-CC0E3C8A3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4063A-CFD2-EC2E-A666-2ED45E9C7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A1B1B-0DD1-C421-CB52-7E934E751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773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BE055F7-52DC-4AF6-FC32-E7A4E40F7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ED40D-9B55-3DEF-F4AE-82F5D71403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AEA1BD-CAA2-AF0A-A90F-5FD2BE4162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0FF1A-F8E6-F894-E5AF-D897C8701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F76571-C171-8C02-56CB-B4C820778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98CA2-2B41-22C8-7070-A3D3041C6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8892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8C7E6-27B7-8FB6-47B7-919CDC52D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F5DBC-6434-2EAD-174A-63CF94D44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4644A-CA74-87F2-C9BF-2B56B9043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5B540D-85D1-D6D0-9375-5DE74FEB2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EB9D7-D337-0568-DABF-5367D905F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3869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77D7F-0F86-A810-E316-004647C8D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A61E2-E1A9-99CD-DEC2-0ED82CA0DD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43573-EE26-E2DE-5F5F-BBA86C32C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1C556-6941-3D45-EE58-8D3501EC9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4715F-9F30-FDB9-9751-3E49F7931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2563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06F25-C469-0704-45A8-9D72C3975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FE3C82-6117-B068-4DB7-DA6D01A591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E75AF-A535-283E-6920-6D1589BBDE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A67F9D-F80A-DC01-76C9-0B217CC53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07DDE9-A35C-B828-1CD2-0DF2E5BEE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E6296A-5FB2-AB32-5C4A-1647C6CE9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9479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16DA2-40A2-0101-4610-66A03EEEC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E59131-834D-AE9F-8F55-40A7FD1CE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27EABE-5E0E-AF3F-F9E0-9B9857EBC6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CE6D08-B2D8-86E3-0CDA-27DD653F7D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D5ACCF-9526-3C50-E6DF-DC440A4718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8E7FB9-5407-665C-DBD4-773095195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0E269C-ED3C-C61B-4B40-500A91B5E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97B91E-1A10-DC45-7185-5F669C0E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3638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D7CF6-EFE7-40C1-D66A-D87DB28F5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60958F-0AF0-1DC1-E758-2D697027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2A738-8D13-0D75-344B-A892F3569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6DBCC2-62EB-6B5B-9FC5-10B80C04B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1511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3840B4-2956-B2FC-E1A3-55B51F219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CBE451-F576-66DA-F5D5-E5A93AF3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77F9A5-EE45-C136-C468-8B9FBBD13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1727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AA71E-63EC-9151-8C22-6B7A81FC5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7CD7AA-CBA1-2735-F39D-9C8DC50BF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17348F-D5F1-9696-ACFB-ACFDF9988E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140823-55BD-0F9A-BA7F-98EF6F8A7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F3808-A219-702F-504D-83565A867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4EBA41-A049-CFE1-201F-1F039F917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0630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61FEE-C18E-3D40-E5BD-8910F7980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CB6590-7BED-0CF4-3601-D738A2B11B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1FFC3F-3D71-760F-E337-B3B0974BDB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1E249B-EBB5-B573-3E1E-18F6E673C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64446-06FA-0506-2C3D-1AD862C59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77DF7-3AB8-0568-FED6-28C7C7FE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4707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C1CD6-2140-74FC-A295-F853C65EE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D6EB84-1DFA-1B9C-E14B-168AC92666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C88BA-7D8C-33FE-B45E-7543B8FC5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8EE51-7704-CD88-B6C4-67FEF5AF4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AA2CD6-FC79-2E1E-D96C-28A44E25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135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CEE0B-2BDF-0565-2E9F-AFF1FE026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4912358"/>
      </p:ext>
    </p:extLst>
  </p:cSld>
  <p:clrMapOvr>
    <a:masterClrMapping/>
  </p:clrMapOvr>
  <p:transition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8D7BA0-B351-E9B0-7045-15E866D049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9A4CE1-7120-65F3-F379-C82C5EFBCA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A851D-F003-FF43-8EAC-D59D04A8B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3FCCC-1994-22D6-8CDA-C7AF6C3F8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870B1D-CCF9-E5F4-6BB7-FBD83B1A4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8281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58286-F9C0-FCFA-4090-65414A292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D32BB2-DB63-FC31-7FB2-64E551DA94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CE80F-0F02-C4AE-6CD2-16EEC79F5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5E37EA-C0B0-0306-6F57-98B2F915D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FAC965-FD3A-4558-C98B-DA297BF8D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2451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076D7-8D8C-6859-6D8D-96F06E3EC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C6AD6-E03A-709B-9894-8DC05AAE46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8EF2C4-05D6-D2E5-840A-1575D054D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15FE8-21C0-3BF5-C3E4-0A8A5A655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E0C01-AD7B-F48B-5ADB-DEDB10CFF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53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FCD6A-BA8D-A1B8-31F2-BB2501F2B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D3215B-1BC4-E17E-BC29-94B2011F9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7D34A-83CB-00F8-9E26-DDDD2A629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1E2DD-3BBF-F180-E3A4-8E36AC48E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78A1F-F637-B5D1-5448-FA0B575C1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8704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9C887-B07D-9DE4-5DD1-433E0BA99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811A0-AA4F-F5FC-AA28-279F2E09E3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1ED580-FEB7-1F0E-25DA-65FFC2179C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3FE172-1933-6AE6-9039-A09624F30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340D7E-6A71-7105-3127-201C78E2D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6A8D8-E3A2-5CAE-5161-C6D4D2A77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669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01B68-A4D7-601E-E11D-49C31C5AC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6155A7-17B4-342C-E67B-27DF5A64A1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646A5F-424F-0353-78FA-5F292D9CBD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F3382D-491F-BCA6-5BA9-9C90CD1E08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0786D6-BB9D-5272-376F-6631903D08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28A805-04CB-F3A1-3B5D-4C8506F9D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145017-A83A-4BDD-7C24-FBEB7928B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97EC08-266E-B284-5AF7-EE3DDC5C0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7215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180BC-011D-C605-42A9-BE519C1BF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6D789E-F1C8-DEDB-61C8-235F1D76D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74883A-3D86-0A87-3FC7-0384CA8AF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49A014-32CA-87BE-452C-9FB9F93D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0152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C90807-92C6-5398-8D7B-34F542775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6CFC59-38A9-7129-6C08-3D6040A7A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6CC339-05CC-D385-EE56-0A916D334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8614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C13E4-E7BE-E030-6336-86BF82DCD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74024-1EE0-B8C6-B8DC-F83282853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FFFE30-1EC0-D3F4-A465-24B5D755B3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97A68-00DC-8A86-A45A-F843A0A0C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F0E161-0183-6548-4EA6-2F69ED63F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CDA26B-3DA7-1ED6-BE35-89DCEB4DF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51295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D60FF-E874-D73C-0B0F-5D5FAD4C7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9DB5DB-1814-02E2-41B4-3BED341BEF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5815C3-5092-60C1-7737-A6B6B1C141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90EF6C-7BF5-0094-335F-906C56892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6558B3-0896-8303-6D3A-93CFA6516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70D511-D78C-DC2E-D0E0-0724B905C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918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F145-FA58-356A-248C-19FE55F57B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1BC8BB-E7C3-4524-6EDB-A596A91F0F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B97D4-0B60-FA6A-9B9A-54D633C92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12D06-5B8D-5941-B644-1AE0F1571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21436-3A97-D491-EA1F-A36D445C2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09993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5F0DC-3DB3-5508-4AC2-DA227153C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EBFF65-245E-D499-8BD1-653039644D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DE2E6C-25FE-4196-FBE3-A87E9334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2C345-6584-D5B5-339F-1D5387CE1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B9121E-37A2-1907-AAD9-C860948C8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290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B19D66-19B1-6372-6ED9-B161345143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5BB558-07B5-A096-DE07-2086C912D8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3ECC9-0CA3-5AD8-4849-E6DA8E81F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90641-DF54-C049-77C6-6AAADE4B5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43795-D166-7A5A-1091-96D1DD068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3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7008F-F1C5-4511-FE4B-D376A7F24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8FC6B-BBA4-6804-378B-26391D5EBD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77D35-F289-2601-7F77-69ACCCFDC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C48794-60BB-697E-F605-296B0EC4A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4A37AB-CE3A-D55D-9FC3-063ADC66D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076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A27B8-870F-1039-A859-E8FC328F7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960CC4-25EF-57DE-74CD-FC69983E0F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249A2-7EBE-187E-E9FC-78C34B262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D766A9-DEB0-1E1C-F4D6-D1ADCD98F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9EE3F-C279-93C9-15A4-811E66739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715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F30AA-2669-88D2-8F56-FE8DC81FC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692B1-E388-DDB1-419F-807530E666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FFB9A9-75FC-B8B9-31D2-5C4E4B5A08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060714-4E5E-66DD-EF95-833AA5E92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91268-2E9A-BEBC-3954-D44F3D957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40255-07DA-7085-4AC7-224B6C4D7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72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30569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7429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SA#102 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Edinburgh, GB, December 11 – 15,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16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SP-231530</a:t>
            </a:r>
            <a:endParaRPr lang="sv-SE" altLang="en-US" sz="900" b="1" dirty="0">
              <a:solidFill>
                <a:schemeClr val="tx1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76" r:id="rId3"/>
    <p:sldLayoutId id="2147485162" r:id="rId4"/>
    <p:sldLayoutId id="2147485189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308756-FE5F-F322-9C7A-0680C6C80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A37B76-4F5F-A564-BF7F-5E8DD1305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D2AE3-775A-3A15-C1F8-B6B2E50F4B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3096-4D11-49B1-9B53-F306A2A33FD7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FD7D23-6539-11A7-63EE-96ADC614CF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D3E6D-8EA2-E775-FC68-A1054CF4FF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8D244-E487-4E25-8AF4-9761A24DF1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7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91" r:id="rId1"/>
    <p:sldLayoutId id="2147485192" r:id="rId2"/>
    <p:sldLayoutId id="2147485193" r:id="rId3"/>
    <p:sldLayoutId id="2147485194" r:id="rId4"/>
    <p:sldLayoutId id="2147485195" r:id="rId5"/>
    <p:sldLayoutId id="2147485196" r:id="rId6"/>
    <p:sldLayoutId id="2147485197" r:id="rId7"/>
    <p:sldLayoutId id="2147485198" r:id="rId8"/>
    <p:sldLayoutId id="2147485199" r:id="rId9"/>
    <p:sldLayoutId id="2147485200" r:id="rId10"/>
    <p:sldLayoutId id="2147485201" r:id="rId11"/>
    <p:sldLayoutId id="214748520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191146-EBA0-6028-DCC2-F1FDEFEED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B661FF-2B35-1A1B-B37F-E3738BD0D6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667DA4-A2A1-42EA-A088-7B172B8527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044EC-4C4F-4146-AACD-0032C8E4CC90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1221D-4BF5-99E6-86B2-C436DC58E5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803152-2BB9-A642-113C-78A5BFE0E2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FF38F-54E6-4241-A9AA-A512D6F90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04" r:id="rId1"/>
    <p:sldLayoutId id="2147485205" r:id="rId2"/>
    <p:sldLayoutId id="2147485206" r:id="rId3"/>
    <p:sldLayoutId id="2147485207" r:id="rId4"/>
    <p:sldLayoutId id="2147485208" r:id="rId5"/>
    <p:sldLayoutId id="2147485209" r:id="rId6"/>
    <p:sldLayoutId id="2147485210" r:id="rId7"/>
    <p:sldLayoutId id="2147485211" r:id="rId8"/>
    <p:sldLayoutId id="2147485212" r:id="rId9"/>
    <p:sldLayoutId id="2147485213" r:id="rId10"/>
    <p:sldLayoutId id="21474852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A51FF2-7D04-33AF-8990-B61F247C6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7292E3-09A3-15AF-9F86-AB32399DB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051A9-62CE-7848-3A8C-A663044509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FF070-8EF1-4C1F-9711-0B46111590CE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0AC78-463E-8AED-1993-9CF0F160A5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F2E2BE-C1E9-8A08-93B7-DB47775996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788AE-1BE5-4F82-BFB2-FF7BFA09B77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985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16" r:id="rId1"/>
    <p:sldLayoutId id="2147485217" r:id="rId2"/>
    <p:sldLayoutId id="2147485218" r:id="rId3"/>
    <p:sldLayoutId id="2147485219" r:id="rId4"/>
    <p:sldLayoutId id="2147485220" r:id="rId5"/>
    <p:sldLayoutId id="2147485221" r:id="rId6"/>
    <p:sldLayoutId id="2147485222" r:id="rId7"/>
    <p:sldLayoutId id="2147485223" r:id="rId8"/>
    <p:sldLayoutId id="2147485224" r:id="rId9"/>
    <p:sldLayoutId id="2147485225" r:id="rId10"/>
    <p:sldLayoutId id="21474852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8459EA-CDE7-A4A2-2066-AEC856BD7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99717-B5B1-9625-394C-9D010FBF06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1BD30A-D258-3A8C-B292-6C6ADBAB74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471EA0-7284-4782-9577-DF26B5476018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5958-2E9E-A0C7-607D-663D18091B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D98A2-F7C4-BE7C-6A8D-20AC4D0EDD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372C0-4349-4E20-893E-0D48C578440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664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C71990-7FC6-5AAB-99A8-2779A6A0B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0EBDCF-18F7-2B2D-6D55-6494EF81F9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32AD3C-1057-42CD-F58D-8D3109FDE0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4C1DB-11A8-422E-A8CF-7DCD064806F9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D525C6-A910-6CCB-E7A2-1A683A1CB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304AC7-3FD8-B297-D136-4106706589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7B717-3535-48A3-A6AA-16218FE9DD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1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943" y="2528888"/>
            <a:ext cx="8904513" cy="1500187"/>
          </a:xfrm>
        </p:spPr>
        <p:txBody>
          <a:bodyPr/>
          <a:lstStyle/>
          <a:p>
            <a:pPr eaLnBrk="1" hangingPunct="1"/>
            <a:r>
              <a:rPr lang="en-GB" altLang="en-US" dirty="0"/>
              <a:t>View on 6G Timeline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3200" dirty="0"/>
              <a:t>Source:</a:t>
            </a:r>
          </a:p>
          <a:p>
            <a:pPr marL="0" indent="0" eaLnBrk="1" hangingPunct="1">
              <a:buFontTx/>
              <a:buNone/>
            </a:pPr>
            <a:r>
              <a:rPr lang="en-GB" altLang="en-US" sz="3200" dirty="0"/>
              <a:t>Futurewei Technologies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F62FB-E457-CACB-A08C-0691C5539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A2086-0837-7CB0-535D-8F90899D3C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0508" y="2644883"/>
            <a:ext cx="4040864" cy="2558487"/>
          </a:xfrm>
        </p:spPr>
        <p:txBody>
          <a:bodyPr/>
          <a:lstStyle/>
          <a:p>
            <a:r>
              <a:rPr lang="en-US" sz="2400" b="1" i="0" u="none" strike="noStrike" baseline="0" dirty="0">
                <a:solidFill>
                  <a:srgbClr val="000000"/>
                </a:solidFill>
              </a:rPr>
              <a:t>IMT-2030/6G framework recommendation was developed by ITU in June 2023 </a:t>
            </a:r>
          </a:p>
          <a:p>
            <a:r>
              <a:rPr lang="en-US" sz="2400" b="1" dirty="0">
                <a:effectLst/>
                <a:ea typeface="SimSun" panose="02010600030101010101" pitchFamily="2" charset="-122"/>
              </a:rPr>
              <a:t>Candidate IMT-2030 technologies to be approved by ITU-R in 2030</a:t>
            </a:r>
            <a:endParaRPr lang="en-US" sz="36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19CEEA-FA06-F478-0DE1-02769E39B8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29" y="1807372"/>
            <a:ext cx="7294374" cy="4408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7944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13E76-43F3-7AE3-45DD-62C58B30C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08969-D364-32F5-CB93-832BE61AD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1772" y="2122370"/>
            <a:ext cx="3886200" cy="3679716"/>
          </a:xfrm>
        </p:spPr>
        <p:txBody>
          <a:bodyPr/>
          <a:lstStyle/>
          <a:p>
            <a:r>
              <a:rPr lang="en-US" sz="2400" b="1" dirty="0">
                <a:solidFill>
                  <a:srgbClr val="000000"/>
                </a:solidFill>
              </a:rPr>
              <a:t>SA1 is planning to initiate work on 6G requirements studies and use cases as part of Rel-20 (part-2). Planning on SID approvals in September 2024 SA. </a:t>
            </a:r>
          </a:p>
          <a:p>
            <a:r>
              <a:rPr lang="en-US" sz="2400" b="1" dirty="0">
                <a:solidFill>
                  <a:srgbClr val="000000"/>
                </a:solidFill>
              </a:rPr>
              <a:t>SA1 is planning to have a workshop on IMT-2030 use cases in May 2024.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094EC-83EE-5905-2D9D-2F9BC108D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351" y="1994108"/>
            <a:ext cx="6646219" cy="405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31831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97D66-E2F6-8DA4-9330-0BE121477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736D84-3564-0742-8A4F-86555260A1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In TSG#102 (December 2023) agree/approve SA1 plan to kickstart 6G activities with study of use cases and requirements in Rel-20</a:t>
            </a:r>
          </a:p>
          <a:p>
            <a:r>
              <a:rPr lang="en-US" dirty="0"/>
              <a:t> By TSG#103 (either in December 2023 or March 2024) agree/approve overall 3GPP 6G Timeline</a:t>
            </a:r>
          </a:p>
          <a:p>
            <a:pPr lvl="1"/>
            <a:r>
              <a:rPr lang="en-US" dirty="0"/>
              <a:t>Plan for a 6G study release (Release 20) followed by a 6G normative release (Release 21)</a:t>
            </a:r>
          </a:p>
          <a:p>
            <a:pPr lvl="1"/>
            <a:r>
              <a:rPr lang="en-US" dirty="0"/>
              <a:t>Plan for 3GPP-wide 6G Workshop at the beginning of 2025 (e.g., around March 2025 TSGs)</a:t>
            </a:r>
          </a:p>
          <a:p>
            <a:pPr lvl="1"/>
            <a:r>
              <a:rPr lang="en-US" dirty="0"/>
              <a:t>Submit Rel-21 Standards to ITU-R (single drop)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80201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7566</TotalTime>
  <Words>178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2_Custom Design</vt:lpstr>
      <vt:lpstr>3_Custom Design</vt:lpstr>
      <vt:lpstr>4_Custom Design</vt:lpstr>
      <vt:lpstr>1_Custom Design</vt:lpstr>
      <vt:lpstr>Custom Design</vt:lpstr>
      <vt:lpstr>View on 6G Timeline</vt:lpstr>
      <vt:lpstr>Background (1/2)</vt:lpstr>
      <vt:lpstr>Background (2/2)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Tony Saboorian</cp:lastModifiedBy>
  <cp:revision>624</cp:revision>
  <dcterms:created xsi:type="dcterms:W3CDTF">2010-02-05T13:52:04Z</dcterms:created>
  <dcterms:modified xsi:type="dcterms:W3CDTF">2023-12-04T14:48:33Z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