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0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26">
          <p15:clr>
            <a:srgbClr val="A4A3A4"/>
          </p15:clr>
        </p15:guide>
        <p15:guide id="4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1282" autoAdjust="0"/>
  </p:normalViewPr>
  <p:slideViewPr>
    <p:cSldViewPr snapToObjects="1" showGuides="1">
      <p:cViewPr varScale="1">
        <p:scale>
          <a:sx n="104" d="100"/>
          <a:sy n="104" d="100"/>
        </p:scale>
        <p:origin x="108" y="558"/>
      </p:cViewPr>
      <p:guideLst>
        <p:guide pos="226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96" d="100"/>
          <a:sy n="96" d="100"/>
        </p:scale>
        <p:origin x="3558" y="102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B88414C-F190-4ED7-986F-59750D05EE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FE4C274-1C70-4905-AD25-947876CDED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8ED99-101D-4D25-A61B-F1145E2096AF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2FFA33-24FB-4C71-AB23-14C8D81C46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B39D9B1-31D4-4A40-B9C1-FB90F7754F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56FD0-ED1E-4875-B69D-F87A441EE5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402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110D-8713-4818-A6C5-BA5073E6EF19}" type="datetimeFigureOut">
              <a:rPr lang="en-US" smtClean="0"/>
              <a:t>10/16/2019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20C28-1F57-4AC3-BC38-27FE91AD9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0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52000" indent="-252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►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63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81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990000" indent="-180000" algn="l" defTabSz="914400" rtl="0" eaLnBrk="1" latinLnBrk="0" hangingPunct="1">
      <a:lnSpc>
        <a:spcPct val="105000"/>
      </a:lnSpc>
      <a:spcAft>
        <a:spcPts val="400"/>
      </a:spcAft>
      <a:buSzPct val="90000"/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ket segment 1">
            <a:extLst>
              <a:ext uri="{FF2B5EF4-FFF2-40B4-BE49-F238E27FC236}">
                <a16:creationId xmlns:a16="http://schemas.microsoft.com/office/drawing/2014/main" id="{FEB92341-A0BD-42D5-A6C9-33B63CFE323F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41151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300" spc="80" baseline="0">
                <a:solidFill>
                  <a:schemeClr val="tx2"/>
                </a:solidFill>
                <a:latin typeface="+mj-lt"/>
              </a:defRPr>
            </a:lvl1pPr>
            <a:lvl2pPr marL="0" indent="0">
              <a:buNone/>
              <a:defRPr>
                <a:solidFill>
                  <a:schemeClr val="tx2"/>
                </a:solidFill>
              </a:defRPr>
            </a:lvl2pPr>
            <a:lvl3pPr marL="0" indent="0">
              <a:buNone/>
              <a:defRPr>
                <a:solidFill>
                  <a:schemeClr val="tx2"/>
                </a:solidFill>
              </a:defRPr>
            </a:lvl3pPr>
            <a:lvl4pPr marL="0" indent="0">
              <a:buNone/>
              <a:defRPr>
                <a:solidFill>
                  <a:schemeClr val="tx2"/>
                </a:solidFill>
              </a:defRPr>
            </a:lvl4pPr>
            <a:lvl5pPr marL="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13 pt, e.g. market segment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60000" y="2880000"/>
            <a:ext cx="4896000" cy="79200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500" b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 marL="0" indent="0">
              <a:buNone/>
              <a:defRPr>
                <a:solidFill>
                  <a:schemeClr val="bg1"/>
                </a:solidFill>
              </a:defRPr>
            </a:lvl4pPr>
            <a:lvl5pPr marL="0" indent="0">
              <a:buNone/>
              <a:defRPr>
                <a:solidFill>
                  <a:schemeClr val="bg1"/>
                </a:solidFill>
              </a:defRPr>
            </a:lvl5pPr>
            <a:lvl6pPr marL="0" indent="0">
              <a:buNone/>
              <a:defRPr>
                <a:solidFill>
                  <a:schemeClr val="bg1"/>
                </a:solidFill>
              </a:defRPr>
            </a:lvl6pPr>
            <a:lvl7pPr marL="0" indent="0">
              <a:buNone/>
              <a:defRPr>
                <a:solidFill>
                  <a:schemeClr val="bg1"/>
                </a:solidFill>
              </a:defRPr>
            </a:lvl7pPr>
            <a:lvl8pPr marL="0" indent="0">
              <a:buNone/>
              <a:defRPr>
                <a:solidFill>
                  <a:schemeClr val="bg1"/>
                </a:solidFill>
              </a:defRPr>
            </a:lvl8pPr>
            <a:lvl9pPr marL="0" indent="0">
              <a:buNone/>
              <a:defRPr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Enter subtitle</a:t>
            </a:r>
            <a:br>
              <a:rPr lang="en-US" dirty="0"/>
            </a:br>
            <a:r>
              <a:rPr lang="en-US" dirty="0"/>
              <a:t>(15pt, max. 3 lines), e. g. name, date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648000"/>
            <a:ext cx="4896001" cy="2016000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Enter title of presentation</a:t>
            </a:r>
            <a:br>
              <a:rPr lang="en-US" dirty="0"/>
            </a:br>
            <a:r>
              <a:rPr lang="en-US" dirty="0"/>
              <a:t>(27 pt,max. 3 lines)</a:t>
            </a:r>
          </a:p>
        </p:txBody>
      </p:sp>
      <p:pic>
        <p:nvPicPr>
          <p:cNvPr id="10" name="Raute 1">
            <a:extLst>
              <a:ext uri="{FF2B5EF4-FFF2-40B4-BE49-F238E27FC236}">
                <a16:creationId xmlns:a16="http://schemas.microsoft.com/office/drawing/2014/main" id="{D17EA172-063A-40AA-8470-C5F3DBA0D2C0}"/>
              </a:ext>
            </a:extLst>
          </p:cNvPr>
          <p:cNvPicPr>
            <a:picLocks noSelect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543" y="3579862"/>
            <a:ext cx="1007222" cy="1008000"/>
          </a:xfrm>
          <a:prstGeom prst="rect">
            <a:avLst/>
          </a:prstGeom>
        </p:spPr>
      </p:pic>
      <p:pic>
        <p:nvPicPr>
          <p:cNvPr id="11" name="RS Wortbild">
            <a:extLst>
              <a:ext uri="{FF2B5EF4-FFF2-40B4-BE49-F238E27FC236}">
                <a16:creationId xmlns:a16="http://schemas.microsoft.com/office/drawing/2014/main" id="{2833F9E8-E16C-49F6-B714-1F744E4F5ED2}"/>
              </a:ext>
            </a:extLst>
          </p:cNvPr>
          <p:cNvPicPr>
            <a:picLocks noSelect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8" y="3998331"/>
            <a:ext cx="2339830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48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dirty="0"/>
              <a:t>MM/DD/YYYY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679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90">
          <p15:clr>
            <a:srgbClr val="A4A3A4"/>
          </p15:clr>
        </p15:guide>
        <p15:guide id="2" pos="680">
          <p15:clr>
            <a:srgbClr val="A4A3A4"/>
          </p15:clr>
        </p15:guide>
        <p15:guide id="3" pos="1043">
          <p15:clr>
            <a:srgbClr val="A4A3A4"/>
          </p15:clr>
        </p15:guide>
        <p15:guide id="4" pos="1134">
          <p15:clr>
            <a:srgbClr val="A4A3A4"/>
          </p15:clr>
        </p15:guide>
        <p15:guide id="5" pos="1497">
          <p15:clr>
            <a:srgbClr val="A4A3A4"/>
          </p15:clr>
        </p15:guide>
        <p15:guide id="6" pos="1587">
          <p15:clr>
            <a:srgbClr val="A4A3A4"/>
          </p15:clr>
        </p15:guide>
        <p15:guide id="7" pos="1950">
          <p15:clr>
            <a:srgbClr val="A4A3A4"/>
          </p15:clr>
        </p15:guide>
        <p15:guide id="8" pos="2041">
          <p15:clr>
            <a:srgbClr val="A4A3A4"/>
          </p15:clr>
        </p15:guide>
        <p15:guide id="9" pos="2404">
          <p15:clr>
            <a:srgbClr val="A4A3A4"/>
          </p15:clr>
        </p15:guide>
        <p15:guide id="10" pos="2494">
          <p15:clr>
            <a:srgbClr val="A4A3A4"/>
          </p15:clr>
        </p15:guide>
        <p15:guide id="11" pos="2857">
          <p15:clr>
            <a:srgbClr val="A4A3A4"/>
          </p15:clr>
        </p15:guide>
        <p15:guide id="12" pos="2948">
          <p15:clr>
            <a:srgbClr val="A4A3A4"/>
          </p15:clr>
        </p15:guide>
        <p15:guide id="13" pos="3311">
          <p15:clr>
            <a:srgbClr val="A4A3A4"/>
          </p15:clr>
        </p15:guide>
        <p15:guide id="14" pos="3402">
          <p15:clr>
            <a:srgbClr val="A4A3A4"/>
          </p15:clr>
        </p15:guide>
        <p15:guide id="15" pos="3764">
          <p15:clr>
            <a:srgbClr val="A4A3A4"/>
          </p15:clr>
        </p15:guide>
        <p15:guide id="16" pos="3855">
          <p15:clr>
            <a:srgbClr val="A4A3A4"/>
          </p15:clr>
        </p15:guide>
        <p15:guide id="17" pos="4218">
          <p15:clr>
            <a:srgbClr val="A4A3A4"/>
          </p15:clr>
        </p15:guide>
        <p15:guide id="18" pos="4309">
          <p15:clr>
            <a:srgbClr val="A4A3A4"/>
          </p15:clr>
        </p15:guide>
        <p15:guide id="19" pos="4671">
          <p15:clr>
            <a:srgbClr val="A4A3A4"/>
          </p15:clr>
        </p15:guide>
        <p15:guide id="20" pos="4762">
          <p15:clr>
            <a:srgbClr val="A4A3A4"/>
          </p15:clr>
        </p15:guide>
        <p15:guide id="21" pos="5125">
          <p15:clr>
            <a:srgbClr val="A4A3A4"/>
          </p15:clr>
        </p15:guide>
        <p15:guide id="22" pos="5216">
          <p15:clr>
            <a:srgbClr val="A4A3A4"/>
          </p15:clr>
        </p15:guide>
        <p15:guide id="23" orient="horz" pos="1803">
          <p15:clr>
            <a:srgbClr val="A4A3A4"/>
          </p15:clr>
        </p15:guide>
        <p15:guide id="24" orient="horz" pos="1846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rand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with brand 1">
            <a:extLst>
              <a:ext uri="{FF2B5EF4-FFF2-40B4-BE49-F238E27FC236}">
                <a16:creationId xmlns:a16="http://schemas.microsoft.com/office/drawing/2014/main" id="{87830F85-CC7B-4FC2-AA25-0ED6B2E1480F}"/>
              </a:ext>
            </a:extLst>
          </p:cNvPr>
          <p:cNvSpPr>
            <a:spLocks noGrp="1" noMove="1" noResize="1"/>
          </p:cNvSpPr>
          <p:nvPr>
            <p:ph type="body" sz="quarter" idx="1" hasCustomPrompt="1"/>
          </p:nvPr>
        </p:nvSpPr>
        <p:spPr>
          <a:xfrm>
            <a:off x="0" y="0"/>
            <a:ext cx="3096000" cy="5144400"/>
          </a:xfrm>
          <a:blipFill>
            <a:blip r:embed="rId2"/>
            <a:stretch>
              <a:fillRect/>
            </a:stretch>
          </a:blipFill>
        </p:spPr>
        <p:txBody>
          <a:bodyPr lIns="360000" tIns="1134000" rIns="144000" bIns="468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text (15pt)</a:t>
            </a:r>
            <a:br>
              <a:rPr lang="en-US" dirty="0"/>
            </a:br>
            <a:r>
              <a:rPr lang="en-US" dirty="0"/>
              <a:t>--Do not resize the placeholder! - The brand element must not be distorted!--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2934000" cy="990000"/>
          </a:xfrm>
        </p:spPr>
        <p:txBody>
          <a:bodyPr lIns="360000" tIns="28800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(max. 2 lines)</a:t>
            </a:r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3096000" y="0"/>
            <a:ext cx="6048000" cy="51435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Click on Icon to add a picture.</a:t>
            </a:r>
            <a:br>
              <a:rPr lang="en-US" dirty="0"/>
            </a:br>
            <a:r>
              <a:rPr lang="en-US" dirty="0"/>
              <a:t>Please follow the shortcut in your picture folder.</a:t>
            </a:r>
            <a:br>
              <a:rPr lang="en-US" dirty="0"/>
            </a:br>
            <a:r>
              <a:rPr lang="en-US" dirty="0"/>
              <a:t>Use only licensed pictures!</a:t>
            </a:r>
          </a:p>
        </p:txBody>
      </p:sp>
    </p:spTree>
    <p:extLst>
      <p:ext uri="{BB962C8B-B14F-4D97-AF65-F5344CB8AC3E}">
        <p14:creationId xmlns:p14="http://schemas.microsoft.com/office/powerpoint/2010/main" val="254831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rand i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0" y="0"/>
            <a:ext cx="9144000" cy="5143500"/>
          </a:xfrm>
        </p:spPr>
        <p:txBody>
          <a:bodyPr anchor="t"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                 </a:t>
            </a:r>
            <a:br>
              <a:rPr lang="en-US" dirty="0"/>
            </a:br>
            <a:r>
              <a:rPr lang="en-US" dirty="0"/>
              <a:t>                      Click on Icon to add a picture.</a:t>
            </a:r>
            <a:br>
              <a:rPr lang="en-US" dirty="0"/>
            </a:br>
            <a:r>
              <a:rPr lang="en-US" dirty="0"/>
              <a:t>                                                   Please follow the shortcut in your picture folder.</a:t>
            </a:r>
            <a:br>
              <a:rPr lang="en-US" dirty="0"/>
            </a:br>
            <a:r>
              <a:rPr lang="en-US" dirty="0"/>
              <a:t>                 Use only licensed pictures!</a:t>
            </a:r>
          </a:p>
        </p:txBody>
      </p:sp>
      <p:sp>
        <p:nvSpPr>
          <p:cNvPr id="4" name="Text placeholder with brand">
            <a:extLst>
              <a:ext uri="{FF2B5EF4-FFF2-40B4-BE49-F238E27FC236}">
                <a16:creationId xmlns:a16="http://schemas.microsoft.com/office/drawing/2014/main" id="{E7A7BC47-5BFD-4C19-94A3-96984B52B69F}"/>
              </a:ext>
            </a:extLst>
          </p:cNvPr>
          <p:cNvSpPr>
            <a:spLocks noGrp="1" noMove="1" noResize="1"/>
          </p:cNvSpPr>
          <p:nvPr>
            <p:ph type="body" sz="quarter" idx="1" hasCustomPrompt="1"/>
          </p:nvPr>
        </p:nvSpPr>
        <p:spPr>
          <a:xfrm>
            <a:off x="360000" y="288000"/>
            <a:ext cx="2880000" cy="4374488"/>
          </a:xfrm>
          <a:blipFill>
            <a:blip r:embed="rId2"/>
            <a:stretch>
              <a:fillRect/>
            </a:stretch>
          </a:blipFill>
        </p:spPr>
        <p:txBody>
          <a:bodyPr lIns="144000" tIns="1008000" rIns="144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Enter text (15pt)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--Do not resize the placeholder! - The brand element must not be distorted!--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60000" y="288000"/>
            <a:ext cx="2880000" cy="828000"/>
          </a:xfrm>
        </p:spPr>
        <p:txBody>
          <a:bodyPr lIns="144000" tIns="14400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(max. 2 lines)</a:t>
            </a:r>
          </a:p>
        </p:txBody>
      </p:sp>
    </p:spTree>
    <p:extLst>
      <p:ext uri="{BB962C8B-B14F-4D97-AF65-F5344CB8AC3E}">
        <p14:creationId xmlns:p14="http://schemas.microsoft.com/office/powerpoint/2010/main" val="180415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rand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with brand 1">
            <a:extLst>
              <a:ext uri="{FF2B5EF4-FFF2-40B4-BE49-F238E27FC236}">
                <a16:creationId xmlns:a16="http://schemas.microsoft.com/office/drawing/2014/main" id="{9797811E-718E-49FB-9718-F61B7CBC64CD}"/>
              </a:ext>
            </a:extLst>
          </p:cNvPr>
          <p:cNvSpPr>
            <a:spLocks noGrp="1" noMove="1" noResize="1"/>
          </p:cNvSpPr>
          <p:nvPr>
            <p:ph type="body" sz="quarter" idx="1" hasCustomPrompt="1"/>
          </p:nvPr>
        </p:nvSpPr>
        <p:spPr>
          <a:xfrm>
            <a:off x="6120000" y="0"/>
            <a:ext cx="3024000" cy="5144400"/>
          </a:xfrm>
          <a:blipFill>
            <a:blip r:embed="rId2"/>
            <a:stretch>
              <a:fillRect/>
            </a:stretch>
          </a:blipFill>
        </p:spPr>
        <p:txBody>
          <a:bodyPr lIns="144000" tIns="1134000" rIns="144000" bIns="468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Enter text (15pt)</a:t>
            </a:r>
            <a:br>
              <a:rPr lang="en-US" dirty="0"/>
            </a:br>
            <a:r>
              <a:rPr lang="en-US" dirty="0"/>
              <a:t>--Do not resize the placeholder! - The brand element must not be distorted!--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120000" y="0"/>
            <a:ext cx="2880000" cy="990000"/>
          </a:xfrm>
        </p:spPr>
        <p:txBody>
          <a:bodyPr lIns="144000" tIns="28800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(max. 2 lines)</a:t>
            </a:r>
          </a:p>
        </p:txBody>
      </p:sp>
      <p:sp>
        <p:nvSpPr>
          <p:cNvPr id="8" name="Bildplatzhalter 1"/>
          <p:cNvSpPr>
            <a:spLocks noGrp="1"/>
          </p:cNvSpPr>
          <p:nvPr>
            <p:ph type="pic" sz="quarter" idx="2" hasCustomPrompt="1"/>
          </p:nvPr>
        </p:nvSpPr>
        <p:spPr>
          <a:xfrm>
            <a:off x="0" y="0"/>
            <a:ext cx="6120000" cy="51435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Click on Icon to add a picture.</a:t>
            </a:r>
            <a:br>
              <a:rPr lang="en-US" dirty="0"/>
            </a:br>
            <a:r>
              <a:rPr lang="en-US" dirty="0"/>
              <a:t>Please follow the shortcut in your picture folder.</a:t>
            </a:r>
            <a:br>
              <a:rPr lang="en-US" dirty="0"/>
            </a:br>
            <a:r>
              <a:rPr lang="en-US" dirty="0"/>
              <a:t>Use only licensed pictures!</a:t>
            </a:r>
          </a:p>
        </p:txBody>
      </p:sp>
    </p:spTree>
    <p:extLst>
      <p:ext uri="{BB962C8B-B14F-4D97-AF65-F5344CB8AC3E}">
        <p14:creationId xmlns:p14="http://schemas.microsoft.com/office/powerpoint/2010/main" val="271236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rand in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"/>
          <p:cNvSpPr>
            <a:spLocks noGrp="1"/>
          </p:cNvSpPr>
          <p:nvPr>
            <p:ph type="pic" sz="quarter" idx="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 algn="l">
              <a:buFontTx/>
              <a:buNone/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                 </a:t>
            </a:r>
            <a:br>
              <a:rPr lang="en-US" dirty="0"/>
            </a:br>
            <a:r>
              <a:rPr lang="en-US" dirty="0"/>
              <a:t>                      Click on Icon to add a picture.</a:t>
            </a:r>
            <a:br>
              <a:rPr lang="en-US" dirty="0"/>
            </a:br>
            <a:r>
              <a:rPr lang="en-US" dirty="0"/>
              <a:t>                      Please follow the shortcut in your picture folder.</a:t>
            </a:r>
            <a:br>
              <a:rPr lang="en-US" dirty="0"/>
            </a:br>
            <a:r>
              <a:rPr lang="en-US" dirty="0"/>
              <a:t>                      Use only licensed pictures!</a:t>
            </a:r>
          </a:p>
        </p:txBody>
      </p:sp>
      <p:sp>
        <p:nvSpPr>
          <p:cNvPr id="4" name="Textplatzhalter 1">
            <a:extLst>
              <a:ext uri="{FF2B5EF4-FFF2-40B4-BE49-F238E27FC236}">
                <a16:creationId xmlns:a16="http://schemas.microsoft.com/office/drawing/2014/main" id="{217C621E-33AF-4FA1-BF28-B7DBAB839EBD}"/>
              </a:ext>
            </a:extLst>
          </p:cNvPr>
          <p:cNvSpPr>
            <a:spLocks noGrp="1" noMove="1" noResize="1"/>
          </p:cNvSpPr>
          <p:nvPr>
            <p:ph type="body" sz="quarter" idx="1" hasCustomPrompt="1"/>
          </p:nvPr>
        </p:nvSpPr>
        <p:spPr>
          <a:xfrm>
            <a:off x="5976000" y="288000"/>
            <a:ext cx="2879636" cy="4374488"/>
          </a:xfrm>
          <a:blipFill>
            <a:blip r:embed="rId2"/>
            <a:stretch>
              <a:fillRect/>
            </a:stretch>
          </a:blipFill>
        </p:spPr>
        <p:txBody>
          <a:bodyPr lIns="144000" tIns="1008000" rIns="144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Enter text (15pt)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--Do not resize the placeholder! - The brand element must not be distorted!--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976000" y="288000"/>
            <a:ext cx="2880000" cy="828000"/>
          </a:xfrm>
        </p:spPr>
        <p:txBody>
          <a:bodyPr lIns="144000" tIns="14400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(max. 2 lines)</a:t>
            </a:r>
          </a:p>
        </p:txBody>
      </p:sp>
    </p:spTree>
    <p:extLst>
      <p:ext uri="{BB962C8B-B14F-4D97-AF65-F5344CB8AC3E}">
        <p14:creationId xmlns:p14="http://schemas.microsoft.com/office/powerpoint/2010/main" val="345277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dirty="0"/>
              <a:t>MM/DD/YYYY</a:t>
            </a:r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4B71E280-9623-4F29-8424-0016496D3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2BE70-174B-4BBD-B151-ECF97DA33D7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8E1EC06-BDD0-464F-A7E1-30298133575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6120000" y="1432800"/>
            <a:ext cx="3024000" cy="2329200"/>
          </a:xfrm>
          <a:solidFill>
            <a:schemeClr val="accent1"/>
          </a:solidFill>
        </p:spPr>
        <p:txBody>
          <a:bodyPr lIns="180000" anchor="ctr" anchorCtr="1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270000" indent="0" algn="l">
              <a:buNone/>
              <a:defRPr>
                <a:solidFill>
                  <a:schemeClr val="bg1"/>
                </a:solidFill>
              </a:defRPr>
            </a:lvl2pPr>
            <a:lvl3pPr marL="450000" indent="0" algn="l">
              <a:buNone/>
              <a:defRPr>
                <a:solidFill>
                  <a:schemeClr val="bg1"/>
                </a:solidFill>
              </a:defRPr>
            </a:lvl3pPr>
            <a:lvl4pPr marL="630000" indent="0" algn="l">
              <a:buNone/>
              <a:defRPr>
                <a:solidFill>
                  <a:schemeClr val="bg1"/>
                </a:solidFill>
              </a:defRPr>
            </a:lvl4pPr>
            <a:lvl5pPr marL="810000" indent="0" algn="l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Enter text (15 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Bildplatzhalter 1">
            <a:extLst>
              <a:ext uri="{FF2B5EF4-FFF2-40B4-BE49-F238E27FC236}">
                <a16:creationId xmlns:a16="http://schemas.microsoft.com/office/drawing/2014/main" id="{61FA4F4F-01D5-49D9-979E-64C25DDFB5A7}"/>
              </a:ext>
            </a:extLst>
          </p:cNvPr>
          <p:cNvSpPr>
            <a:spLocks noGrp="1"/>
          </p:cNvSpPr>
          <p:nvPr>
            <p:ph type="pic" sz="quarter" idx="2" hasCustomPrompt="1"/>
          </p:nvPr>
        </p:nvSpPr>
        <p:spPr>
          <a:xfrm>
            <a:off x="1800000" y="1432800"/>
            <a:ext cx="4320000" cy="23292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Click on Icon to add a picture.</a:t>
            </a:r>
            <a:br>
              <a:rPr lang="en-US" dirty="0"/>
            </a:br>
            <a:r>
              <a:rPr lang="en-US" dirty="0"/>
              <a:t>Please follow the shortcut in your picture folder. Use only licensed pictures!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10498A-D556-4FE4-82E8-590E97F059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(max. 2 lines)</a:t>
            </a:r>
          </a:p>
        </p:txBody>
      </p:sp>
      <p:sp>
        <p:nvSpPr>
          <p:cNvPr id="3" name="Chapter 1">
            <a:extLst>
              <a:ext uri="{FF2B5EF4-FFF2-40B4-BE49-F238E27FC236}">
                <a16:creationId xmlns:a16="http://schemas.microsoft.com/office/drawing/2014/main" id="{BD332ECF-F146-4117-8DF5-EFFF06300189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19534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itle, Conten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134000"/>
            <a:ext cx="6336000" cy="3528000"/>
          </a:xfrm>
        </p:spPr>
        <p:txBody>
          <a:bodyPr/>
          <a:lstStyle/>
          <a:p>
            <a:pPr lvl="0"/>
            <a:r>
              <a:rPr lang="en-US" dirty="0"/>
              <a:t>Enter text (no picture)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6840000" y="1134000"/>
            <a:ext cx="2304000" cy="3528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br>
              <a:rPr lang="en-US" dirty="0"/>
            </a:br>
            <a:r>
              <a:rPr lang="en-US" dirty="0"/>
              <a:t>Please follow the shortcut in your picture folder.</a:t>
            </a:r>
            <a:br>
              <a:rPr lang="en-US" dirty="0"/>
            </a:br>
            <a:r>
              <a:rPr lang="en-US" dirty="0"/>
              <a:t>Use only licensed pictures!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 dirty="0"/>
              <a:t>MM/DD/YYYY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hapter 1"/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3181789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134000"/>
            <a:ext cx="6336000" cy="352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(no picture)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6840000" y="1134000"/>
            <a:ext cx="2304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 hasCustomPrompt="1"/>
          </p:nvPr>
        </p:nvSpPr>
        <p:spPr>
          <a:xfrm>
            <a:off x="6840000" y="2930400"/>
            <a:ext cx="2304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hapter 1">
            <a:extLst>
              <a:ext uri="{FF2B5EF4-FFF2-40B4-BE49-F238E27FC236}">
                <a16:creationId xmlns:a16="http://schemas.microsoft.com/office/drawing/2014/main" id="{2A0F84D0-F6A3-4306-B077-4E59A6BFC472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2046037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134000"/>
            <a:ext cx="6336000" cy="3528000"/>
          </a:xfrm>
        </p:spPr>
        <p:txBody>
          <a:bodyPr/>
          <a:lstStyle/>
          <a:p>
            <a:pPr lvl="0"/>
            <a:r>
              <a:rPr lang="en-US" dirty="0"/>
              <a:t>Enter text (no picture)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6840000" y="1134000"/>
            <a:ext cx="2304000" cy="112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 hasCustomPrompt="1"/>
          </p:nvPr>
        </p:nvSpPr>
        <p:spPr>
          <a:xfrm>
            <a:off x="6840000" y="2332800"/>
            <a:ext cx="2304000" cy="112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 hasCustomPrompt="1"/>
          </p:nvPr>
        </p:nvSpPr>
        <p:spPr>
          <a:xfrm>
            <a:off x="6840000" y="3531600"/>
            <a:ext cx="2304000" cy="112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hapter 1">
            <a:extLst>
              <a:ext uri="{FF2B5EF4-FFF2-40B4-BE49-F238E27FC236}">
                <a16:creationId xmlns:a16="http://schemas.microsoft.com/office/drawing/2014/main" id="{8CCAE5B8-4748-4D90-B3E9-AF72F173A9E8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874761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288000"/>
            <a:ext cx="6336000" cy="702000"/>
          </a:xfrm>
        </p:spPr>
        <p:txBody>
          <a:bodyPr/>
          <a:lstStyle/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360000" y="1134000"/>
            <a:ext cx="6336000" cy="3528000"/>
          </a:xfrm>
        </p:spPr>
        <p:txBody>
          <a:bodyPr/>
          <a:lstStyle/>
          <a:p>
            <a:pPr lvl="0"/>
            <a:r>
              <a:rPr lang="en-US" dirty="0"/>
              <a:t>Enter text (no picture)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6840000" y="0"/>
            <a:ext cx="2304000" cy="112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 hasCustomPrompt="1"/>
          </p:nvPr>
        </p:nvSpPr>
        <p:spPr>
          <a:xfrm>
            <a:off x="6840000" y="1182000"/>
            <a:ext cx="2304000" cy="112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 hasCustomPrompt="1"/>
          </p:nvPr>
        </p:nvSpPr>
        <p:spPr>
          <a:xfrm>
            <a:off x="6840000" y="2364000"/>
            <a:ext cx="2304000" cy="1116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 hasCustomPrompt="1"/>
          </p:nvPr>
        </p:nvSpPr>
        <p:spPr>
          <a:xfrm>
            <a:off x="6840000" y="3546000"/>
            <a:ext cx="2304000" cy="1116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hapter 1">
            <a:extLst>
              <a:ext uri="{FF2B5EF4-FFF2-40B4-BE49-F238E27FC236}">
                <a16:creationId xmlns:a16="http://schemas.microsoft.com/office/drawing/2014/main" id="{814C6A53-1BC1-440B-9D8A-BF926FBFFC4E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25470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89B6CDB4-3A8E-4D91-810A-42A926027067}"/>
              </a:ext>
            </a:extLst>
          </p:cNvPr>
          <p:cNvSpPr>
            <a:spLocks noGrp="1"/>
          </p:cNvSpPr>
          <p:nvPr>
            <p:ph type="pic" sz="quarter" idx="2" hasCustomPrompt="1"/>
          </p:nvPr>
        </p:nvSpPr>
        <p:spPr>
          <a:xfrm>
            <a:off x="0" y="0"/>
            <a:ext cx="9144000" cy="51435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Click on Icon to add a picture</a:t>
            </a:r>
            <a:br>
              <a:rPr lang="en-US" dirty="0"/>
            </a:br>
            <a:r>
              <a:rPr lang="en-US" dirty="0"/>
              <a:t>Please follow the shortcut in your picture folder</a:t>
            </a:r>
            <a:br>
              <a:rPr lang="en-US" dirty="0"/>
            </a:br>
            <a:r>
              <a:rPr lang="en-US" dirty="0"/>
              <a:t>Use only licensed pictures!</a:t>
            </a:r>
          </a:p>
        </p:txBody>
      </p:sp>
      <p:sp>
        <p:nvSpPr>
          <p:cNvPr id="7" name="Title 1"/>
          <p:cNvSpPr>
            <a:spLocks noGrp="1" noMove="1" noResize="1"/>
          </p:cNvSpPr>
          <p:nvPr>
            <p:ph type="title" hasCustomPrompt="1"/>
          </p:nvPr>
        </p:nvSpPr>
        <p:spPr>
          <a:xfrm>
            <a:off x="360000" y="3528000"/>
            <a:ext cx="8496000" cy="1296000"/>
          </a:xfrm>
          <a:blipFill>
            <a:blip r:embed="rId2"/>
            <a:stretch>
              <a:fillRect/>
            </a:stretch>
          </a:blipFill>
        </p:spPr>
        <p:txBody>
          <a:bodyPr lIns="144000" tIns="360000" rIns="144000" bIns="28800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(27 pt, max. 2 lines)</a:t>
            </a:r>
            <a:br>
              <a:rPr lang="en-US" dirty="0"/>
            </a:br>
            <a:r>
              <a:rPr lang="en-US" dirty="0"/>
              <a:t>- Do not resize the placeholder! -</a:t>
            </a:r>
            <a:br>
              <a:rPr lang="en-US" dirty="0"/>
            </a:br>
            <a:endParaRPr lang="en-US" dirty="0"/>
          </a:p>
        </p:txBody>
      </p:sp>
      <p:sp>
        <p:nvSpPr>
          <p:cNvPr id="9" name="Market segment 1">
            <a:extLst>
              <a:ext uri="{FF2B5EF4-FFF2-40B4-BE49-F238E27FC236}">
                <a16:creationId xmlns:a16="http://schemas.microsoft.com/office/drawing/2014/main" id="{33935D49-9FF6-4F81-B3AB-91756B06E046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54000"/>
            <a:ext cx="3168000" cy="205200"/>
          </a:xfrm>
        </p:spPr>
        <p:txBody>
          <a:bodyPr wrap="none" lIns="144000">
            <a:noAutofit/>
          </a:bodyPr>
          <a:lstStyle>
            <a:lvl1pPr marL="0" indent="0">
              <a:buNone/>
              <a:defRPr sz="1300" spc="80" baseline="0">
                <a:solidFill>
                  <a:schemeClr val="tx2"/>
                </a:solidFill>
                <a:latin typeface="+mj-lt"/>
              </a:defRPr>
            </a:lvl1pPr>
            <a:lvl2pPr marL="0" indent="0">
              <a:buNone/>
              <a:defRPr>
                <a:solidFill>
                  <a:schemeClr val="tx2"/>
                </a:solidFill>
              </a:defRPr>
            </a:lvl2pPr>
            <a:lvl3pPr marL="0" indent="0">
              <a:buNone/>
              <a:defRPr>
                <a:solidFill>
                  <a:schemeClr val="tx2"/>
                </a:solidFill>
              </a:defRPr>
            </a:lvl3pPr>
            <a:lvl4pPr marL="0" indent="0">
              <a:buNone/>
              <a:defRPr>
                <a:solidFill>
                  <a:schemeClr val="tx2"/>
                </a:solidFill>
              </a:defRPr>
            </a:lvl4pPr>
            <a:lvl5pPr marL="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13 pt, e.g. market segment</a:t>
            </a:r>
          </a:p>
        </p:txBody>
      </p:sp>
    </p:spTree>
    <p:extLst>
      <p:ext uri="{BB962C8B-B14F-4D97-AF65-F5344CB8AC3E}">
        <p14:creationId xmlns:p14="http://schemas.microsoft.com/office/powerpoint/2010/main" val="994229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5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288000"/>
            <a:ext cx="6336000" cy="702000"/>
          </a:xfrm>
        </p:spPr>
        <p:txBody>
          <a:bodyPr/>
          <a:lstStyle>
            <a:lvl1pPr/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134000"/>
            <a:ext cx="6336000" cy="3528000"/>
          </a:xfrm>
        </p:spPr>
        <p:txBody>
          <a:bodyPr/>
          <a:lstStyle/>
          <a:p>
            <a:pPr lvl="0"/>
            <a:r>
              <a:rPr lang="en-US" dirty="0"/>
              <a:t>Enter text 15 pt (no picture)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1"/>
          <p:cNvSpPr>
            <a:spLocks noGrp="1"/>
          </p:cNvSpPr>
          <p:nvPr>
            <p:ph type="pic" sz="quarter" idx="2" hasCustomPrompt="1"/>
          </p:nvPr>
        </p:nvSpPr>
        <p:spPr>
          <a:xfrm>
            <a:off x="6840000" y="0"/>
            <a:ext cx="2304000" cy="900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3" hasCustomPrompt="1"/>
          </p:nvPr>
        </p:nvSpPr>
        <p:spPr>
          <a:xfrm>
            <a:off x="6840000" y="940500"/>
            <a:ext cx="2304000" cy="900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" hasCustomPrompt="1"/>
          </p:nvPr>
        </p:nvSpPr>
        <p:spPr>
          <a:xfrm>
            <a:off x="6840000" y="1881000"/>
            <a:ext cx="2304000" cy="900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5" hasCustomPrompt="1"/>
          </p:nvPr>
        </p:nvSpPr>
        <p:spPr>
          <a:xfrm>
            <a:off x="6840000" y="2821500"/>
            <a:ext cx="2304000" cy="900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6" hasCustomPrompt="1"/>
          </p:nvPr>
        </p:nvSpPr>
        <p:spPr>
          <a:xfrm>
            <a:off x="6840000" y="3762000"/>
            <a:ext cx="2304000" cy="900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hapter 1">
            <a:extLst>
              <a:ext uri="{FF2B5EF4-FFF2-40B4-BE49-F238E27FC236}">
                <a16:creationId xmlns:a16="http://schemas.microsoft.com/office/drawing/2014/main" id="{00336B0E-1068-447F-8E91-8CC63D15ED02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899652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6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7" name="Content Placeholder 1"/>
          <p:cNvSpPr>
            <a:spLocks noGrp="1" noChangeAspect="1" noResize="1" noAdjustHandles="1"/>
          </p:cNvSpPr>
          <p:nvPr>
            <p:ph sz="quarter" idx="2" hasCustomPrompt="1"/>
          </p:nvPr>
        </p:nvSpPr>
        <p:spPr>
          <a:xfrm>
            <a:off x="360000" y="1134000"/>
            <a:ext cx="2736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Enter content</a:t>
            </a:r>
          </a:p>
          <a:p>
            <a:pPr lvl="0"/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3" hasCustomPrompt="1"/>
          </p:nvPr>
        </p:nvSpPr>
        <p:spPr>
          <a:xfrm>
            <a:off x="3240000" y="1134000"/>
            <a:ext cx="2736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Enter content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120000" y="1134000"/>
            <a:ext cx="2736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Enter content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quarter" idx="5" hasCustomPrompt="1"/>
          </p:nvPr>
        </p:nvSpPr>
        <p:spPr>
          <a:xfrm>
            <a:off x="360000" y="2930400"/>
            <a:ext cx="2736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Enter content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6" hasCustomPrompt="1"/>
          </p:nvPr>
        </p:nvSpPr>
        <p:spPr>
          <a:xfrm>
            <a:off x="3240000" y="2930400"/>
            <a:ext cx="2736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Enter content</a:t>
            </a:r>
          </a:p>
        </p:txBody>
      </p:sp>
      <p:sp>
        <p:nvSpPr>
          <p:cNvPr id="12" name="Content Placeholder 6"/>
          <p:cNvSpPr>
            <a:spLocks noGrp="1"/>
          </p:cNvSpPr>
          <p:nvPr>
            <p:ph sz="quarter" idx="7" hasCustomPrompt="1"/>
          </p:nvPr>
        </p:nvSpPr>
        <p:spPr>
          <a:xfrm>
            <a:off x="6120000" y="2930400"/>
            <a:ext cx="2736000" cy="1728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Enter content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de-DE"/>
              <a:t>MM/DD/YYYY</a:t>
            </a:r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hapter 1">
            <a:extLst>
              <a:ext uri="{FF2B5EF4-FFF2-40B4-BE49-F238E27FC236}">
                <a16:creationId xmlns:a16="http://schemas.microsoft.com/office/drawing/2014/main" id="{C95EBED2-D162-4F24-BA4E-101A83BBC650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4806960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950">
          <p15:clr>
            <a:srgbClr val="A4A3A4"/>
          </p15:clr>
        </p15:guide>
        <p15:guide id="2" pos="2041">
          <p15:clr>
            <a:srgbClr val="A4A3A4"/>
          </p15:clr>
        </p15:guide>
        <p15:guide id="3" pos="3764">
          <p15:clr>
            <a:srgbClr val="A4A3A4"/>
          </p15:clr>
        </p15:guide>
        <p15:guide id="4" pos="3855">
          <p15:clr>
            <a:srgbClr val="A4A3A4"/>
          </p15:clr>
        </p15:guide>
        <p15:guide id="5" orient="horz" pos="1803">
          <p15:clr>
            <a:srgbClr val="A4A3A4"/>
          </p15:clr>
        </p15:guide>
        <p15:guide id="6" orient="horz" pos="1846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8 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7" name="Picture Placeholder 1"/>
          <p:cNvSpPr>
            <a:spLocks noGrp="1"/>
          </p:cNvSpPr>
          <p:nvPr>
            <p:ph type="pic" sz="quarter" idx="1" hasCustomPrompt="1"/>
          </p:nvPr>
        </p:nvSpPr>
        <p:spPr>
          <a:xfrm>
            <a:off x="360000" y="11340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" hasCustomPrompt="1"/>
          </p:nvPr>
        </p:nvSpPr>
        <p:spPr>
          <a:xfrm>
            <a:off x="2520000" y="11340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endParaRPr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3" hasCustomPrompt="1"/>
          </p:nvPr>
        </p:nvSpPr>
        <p:spPr>
          <a:xfrm>
            <a:off x="4680000" y="11340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endParaRPr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4" hasCustomPrompt="1"/>
          </p:nvPr>
        </p:nvSpPr>
        <p:spPr>
          <a:xfrm>
            <a:off x="6840000" y="11340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endParaRPr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5" hasCustomPrompt="1"/>
          </p:nvPr>
        </p:nvSpPr>
        <p:spPr>
          <a:xfrm>
            <a:off x="360000" y="29304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 dirty="0"/>
          </a:p>
        </p:txBody>
      </p:sp>
      <p:sp>
        <p:nvSpPr>
          <p:cNvPr id="35" name="Picture Placeholder 6"/>
          <p:cNvSpPr>
            <a:spLocks noGrp="1"/>
          </p:cNvSpPr>
          <p:nvPr>
            <p:ph type="pic" sz="quarter" idx="6" hasCustomPrompt="1"/>
          </p:nvPr>
        </p:nvSpPr>
        <p:spPr>
          <a:xfrm>
            <a:off x="2520000" y="29304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/>
              <a:t>Click on Icon to add a picture.</a:t>
            </a:r>
            <a:endParaRPr/>
          </a:p>
        </p:txBody>
      </p:sp>
      <p:sp>
        <p:nvSpPr>
          <p:cNvPr id="37" name="Bildplatzhalter 7"/>
          <p:cNvSpPr>
            <a:spLocks noGrp="1"/>
          </p:cNvSpPr>
          <p:nvPr>
            <p:ph type="pic" sz="quarter" idx="7" hasCustomPrompt="1"/>
          </p:nvPr>
        </p:nvSpPr>
        <p:spPr>
          <a:xfrm>
            <a:off x="4680000" y="29304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 dirty="0"/>
              <a:t>CClick on Icon to add a picture.</a:t>
            </a:r>
            <a:endParaRPr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8" hasCustomPrompt="1"/>
          </p:nvPr>
        </p:nvSpPr>
        <p:spPr>
          <a:xfrm>
            <a:off x="6840000" y="2930400"/>
            <a:ext cx="2016000" cy="1368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/>
            </a:lvl1pPr>
          </a:lstStyle>
          <a:p>
            <a:r>
              <a:rPr lang="en-US" dirty="0"/>
              <a:t>Click on Icon to add a picture.</a:t>
            </a:r>
            <a:endParaRPr dirty="0"/>
          </a:p>
        </p:txBody>
      </p:sp>
      <p:sp>
        <p:nvSpPr>
          <p:cNvPr id="15" name="Text Placeholder 1"/>
          <p:cNvSpPr>
            <a:spLocks noGrp="1"/>
          </p:cNvSpPr>
          <p:nvPr>
            <p:ph type="body" idx="13" hasCustomPrompt="1"/>
          </p:nvPr>
        </p:nvSpPr>
        <p:spPr>
          <a:xfrm>
            <a:off x="360000" y="2538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(12 pt, max. 2 lines)</a:t>
            </a:r>
          </a:p>
          <a:p>
            <a:pPr lvl="1"/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520000" y="2538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(12 pt, max. 2 lines)</a:t>
            </a:r>
          </a:p>
          <a:p>
            <a:pPr lvl="1"/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idx="15" hasCustomPrompt="1"/>
          </p:nvPr>
        </p:nvSpPr>
        <p:spPr>
          <a:xfrm>
            <a:off x="4680000" y="2538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(12 pt, max. 2 lines)</a:t>
            </a:r>
          </a:p>
          <a:p>
            <a:pPr lvl="1"/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idx="16" hasCustomPrompt="1"/>
          </p:nvPr>
        </p:nvSpPr>
        <p:spPr>
          <a:xfrm>
            <a:off x="6840000" y="2538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(max. 2 lines)</a:t>
            </a:r>
          </a:p>
          <a:p>
            <a:pPr lvl="1"/>
            <a:endParaRPr lang="en-US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idx="17" hasCustomPrompt="1"/>
          </p:nvPr>
        </p:nvSpPr>
        <p:spPr>
          <a:xfrm>
            <a:off x="356400" y="4338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(max. 2 lines)</a:t>
            </a:r>
          </a:p>
          <a:p>
            <a:pPr lvl="1"/>
            <a:endParaRPr lang="en-US" dirty="0"/>
          </a:p>
        </p:txBody>
      </p:sp>
      <p:sp>
        <p:nvSpPr>
          <p:cNvPr id="18" name="Text Placeholder 6"/>
          <p:cNvSpPr>
            <a:spLocks noGrp="1"/>
          </p:cNvSpPr>
          <p:nvPr>
            <p:ph type="body" idx="18" hasCustomPrompt="1"/>
          </p:nvPr>
        </p:nvSpPr>
        <p:spPr>
          <a:xfrm>
            <a:off x="2520000" y="4336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(max. 2 lines)</a:t>
            </a:r>
          </a:p>
          <a:p>
            <a:pPr lvl="1"/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idx="19" hasCustomPrompt="1"/>
          </p:nvPr>
        </p:nvSpPr>
        <p:spPr>
          <a:xfrm>
            <a:off x="4680000" y="4336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(max. 2 lines)</a:t>
            </a:r>
          </a:p>
          <a:p>
            <a:pPr lvl="1"/>
            <a:endParaRPr lang="en-US" dirty="0"/>
          </a:p>
        </p:txBody>
      </p:sp>
      <p:sp>
        <p:nvSpPr>
          <p:cNvPr id="22" name="Text Placeholder 8"/>
          <p:cNvSpPr>
            <a:spLocks noGrp="1"/>
          </p:cNvSpPr>
          <p:nvPr>
            <p:ph type="body" idx="20" hasCustomPrompt="1"/>
          </p:nvPr>
        </p:nvSpPr>
        <p:spPr>
          <a:xfrm>
            <a:off x="6840000" y="4336000"/>
            <a:ext cx="2016000" cy="32400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FontTx/>
              <a:buNone/>
              <a:defRPr sz="1200" b="0"/>
            </a:lvl1pPr>
            <a:lvl2pPr marL="0" indent="0" algn="r" rtl="1">
              <a:lnSpc>
                <a:spcPct val="100000"/>
              </a:lnSpc>
              <a:buFontTx/>
              <a:buNone/>
              <a:defRPr sz="1200" b="0"/>
            </a:lvl2pPr>
            <a:lvl3pPr marL="0" indent="0">
              <a:lnSpc>
                <a:spcPct val="100000"/>
              </a:lnSpc>
              <a:buFontTx/>
              <a:buNone/>
              <a:defRPr/>
            </a:lvl3pPr>
            <a:lvl4pPr marL="0" indent="0">
              <a:lnSpc>
                <a:spcPct val="100000"/>
              </a:lnSpc>
              <a:buNone/>
              <a:defRPr/>
            </a:lvl4pPr>
            <a:lvl5pPr marL="0" indent="0">
              <a:lnSpc>
                <a:spcPct val="100000"/>
              </a:lnSpc>
              <a:buFontTx/>
              <a:buNone/>
              <a:defRPr/>
            </a:lvl5pPr>
            <a:lvl6pPr marL="0" indent="0">
              <a:lnSpc>
                <a:spcPct val="100000"/>
              </a:lnSpc>
              <a:buFontTx/>
              <a:buNone/>
              <a:defRPr/>
            </a:lvl6pPr>
          </a:lstStyle>
          <a:p>
            <a:pPr lvl="0"/>
            <a:r>
              <a:rPr lang="en-US" dirty="0"/>
              <a:t>Enter caption</a:t>
            </a:r>
            <a:br>
              <a:rPr lang="en-US" dirty="0"/>
            </a:br>
            <a:r>
              <a:rPr lang="en-US" dirty="0"/>
              <a:t>(max. 2 lines)</a:t>
            </a:r>
          </a:p>
          <a:p>
            <a:pPr lvl="1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hapter 1">
            <a:extLst>
              <a:ext uri="{FF2B5EF4-FFF2-40B4-BE49-F238E27FC236}">
                <a16:creationId xmlns:a16="http://schemas.microsoft.com/office/drawing/2014/main" id="{BCD41B3E-B487-42DF-B17F-B8D118B40540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2494623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2">
    <p:bg>
      <p:bgPr>
        <a:blipFill dpi="0" rotWithShape="1">
          <a:blip r:embed="rId2">
            <a:lum/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3528000"/>
            <a:ext cx="8496000" cy="1131313"/>
          </a:xfrm>
          <a:noFill/>
        </p:spPr>
        <p:txBody>
          <a:bodyPr lIns="144000" tIns="360000" rIns="144000" bIns="288000"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(27 pt, max. 2 lines)</a:t>
            </a:r>
            <a:br>
              <a:rPr lang="en-US" dirty="0"/>
            </a:br>
            <a:r>
              <a:rPr lang="en-US" dirty="0"/>
              <a:t>(27 pt, max. 2 lines)</a:t>
            </a:r>
            <a:br>
              <a:rPr lang="en-US" dirty="0"/>
            </a:br>
            <a:endParaRPr lang="en-US" dirty="0"/>
          </a:p>
        </p:txBody>
      </p:sp>
      <p:sp>
        <p:nvSpPr>
          <p:cNvPr id="13" name="Market segment 1">
            <a:extLst>
              <a:ext uri="{FF2B5EF4-FFF2-40B4-BE49-F238E27FC236}">
                <a16:creationId xmlns:a16="http://schemas.microsoft.com/office/drawing/2014/main" id="{166762E6-F093-4DB3-A7AB-E0C7464884B3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54000"/>
            <a:ext cx="3168000" cy="205200"/>
          </a:xfrm>
        </p:spPr>
        <p:txBody>
          <a:bodyPr wrap="none" lIns="144000">
            <a:noAutofit/>
          </a:bodyPr>
          <a:lstStyle>
            <a:lvl1pPr marL="0" indent="0">
              <a:buNone/>
              <a:defRPr sz="1300" spc="80" baseline="0">
                <a:solidFill>
                  <a:schemeClr val="tx2"/>
                </a:solidFill>
                <a:latin typeface="+mj-lt"/>
              </a:defRPr>
            </a:lvl1pPr>
            <a:lvl2pPr marL="0" indent="0">
              <a:buNone/>
              <a:defRPr>
                <a:solidFill>
                  <a:schemeClr val="tx2"/>
                </a:solidFill>
              </a:defRPr>
            </a:lvl2pPr>
            <a:lvl3pPr marL="0" indent="0">
              <a:buNone/>
              <a:defRPr>
                <a:solidFill>
                  <a:schemeClr val="tx2"/>
                </a:solidFill>
              </a:defRPr>
            </a:lvl3pPr>
            <a:lvl4pPr marL="0" indent="0">
              <a:buNone/>
              <a:defRPr>
                <a:solidFill>
                  <a:schemeClr val="tx2"/>
                </a:solidFill>
              </a:defRPr>
            </a:lvl4pPr>
            <a:lvl5pPr marL="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13 pt, e.g. market segment</a:t>
            </a:r>
          </a:p>
        </p:txBody>
      </p:sp>
    </p:spTree>
    <p:extLst>
      <p:ext uri="{BB962C8B-B14F-4D97-AF65-F5344CB8AC3E}">
        <p14:creationId xmlns:p14="http://schemas.microsoft.com/office/powerpoint/2010/main" val="951256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apter 1">
            <a:extLst>
              <a:ext uri="{FF2B5EF4-FFF2-40B4-BE49-F238E27FC236}">
                <a16:creationId xmlns:a16="http://schemas.microsoft.com/office/drawing/2014/main" id="{37B6B4EF-200C-4243-89CB-ACD9A86DA009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165679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60000" y="1458000"/>
            <a:ext cx="8496000" cy="3204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ing 1"/>
          <p:cNvSpPr>
            <a:spLocks noGrp="1"/>
          </p:cNvSpPr>
          <p:nvPr>
            <p:ph type="body" idx="13" hasCustomPrompt="1"/>
          </p:nvPr>
        </p:nvSpPr>
        <p:spPr>
          <a:xfrm>
            <a:off x="360000" y="1134000"/>
            <a:ext cx="8496000" cy="252000"/>
          </a:xfrm>
        </p:spPr>
        <p:txBody>
          <a:bodyPr wrap="none" anchor="b"/>
          <a:lstStyle>
            <a:lvl1pPr marL="0" indent="0">
              <a:lnSpc>
                <a:spcPct val="100000"/>
              </a:lnSpc>
              <a:buNone/>
              <a:defRPr sz="1500" b="1" baseline="0"/>
            </a:lvl1pPr>
            <a:lvl2pPr marL="457200" indent="0">
              <a:buNone/>
              <a:defRPr sz="1500" b="1"/>
            </a:lvl2pPr>
            <a:lvl3pPr marL="914400" indent="0">
              <a:buNone/>
              <a:defRPr sz="1500" b="1"/>
            </a:lvl3pPr>
            <a:lvl4pPr marL="1371600" indent="0">
              <a:buNone/>
              <a:defRPr sz="1500" b="1"/>
            </a:lvl4pPr>
            <a:lvl5pPr marL="1828800" indent="0">
              <a:buNone/>
              <a:defRPr sz="1500" b="1"/>
            </a:lvl5pPr>
            <a:lvl6pPr marL="2286000" indent="0">
              <a:buNone/>
              <a:defRPr sz="1500" b="1"/>
            </a:lvl6pPr>
            <a:lvl7pPr marL="2743200" indent="0">
              <a:buNone/>
              <a:defRPr sz="1500" b="1"/>
            </a:lvl7pPr>
            <a:lvl8pPr marL="3200400" indent="0">
              <a:buNone/>
              <a:defRPr sz="1500" b="1"/>
            </a:lvl8pPr>
            <a:lvl9pPr marL="3657600" indent="0">
              <a:buNone/>
              <a:defRPr sz="1500" b="1"/>
            </a:lvl9pPr>
          </a:lstStyle>
          <a:p>
            <a:pPr lvl="0"/>
            <a:r>
              <a:rPr lang="en-US" dirty="0"/>
              <a:t>Enter heading (15 pt, bold, max. 1 line)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hapter 1">
            <a:extLst>
              <a:ext uri="{FF2B5EF4-FFF2-40B4-BE49-F238E27FC236}">
                <a16:creationId xmlns:a16="http://schemas.microsoft.com/office/drawing/2014/main" id="{A760D8A3-0215-4116-BB60-0451B5B34D9D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4191550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60000" y="1134000"/>
            <a:ext cx="4176000" cy="3528000"/>
          </a:xfr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680000" y="1134000"/>
            <a:ext cx="4176000" cy="3528000"/>
          </a:xfrm>
        </p:spPr>
        <p:txBody>
          <a:bodyPr/>
          <a:lstStyle/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hapter 1">
            <a:extLst>
              <a:ext uri="{FF2B5EF4-FFF2-40B4-BE49-F238E27FC236}">
                <a16:creationId xmlns:a16="http://schemas.microsoft.com/office/drawing/2014/main" id="{AC160EE7-24D9-4485-B893-D0D916F8F397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2597041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14" name="Heading 1"/>
          <p:cNvSpPr>
            <a:spLocks noGrp="1"/>
          </p:cNvSpPr>
          <p:nvPr>
            <p:ph type="body" idx="13" hasCustomPrompt="1"/>
          </p:nvPr>
        </p:nvSpPr>
        <p:spPr>
          <a:xfrm>
            <a:off x="360000" y="1134000"/>
            <a:ext cx="4176000" cy="48286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b="1" baseline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indent="0">
              <a:buNone/>
              <a:defRPr b="1"/>
            </a:lvl4pPr>
            <a:lvl5pPr marL="1828800" indent="0">
              <a:buNone/>
              <a:defRPr b="1"/>
            </a:lvl5pPr>
            <a:lvl6pPr marL="2286000" indent="0">
              <a:buNone/>
              <a:defRPr b="1"/>
            </a:lvl6pPr>
            <a:lvl7pPr marL="2743200" indent="0">
              <a:buNone/>
              <a:defRPr b="1"/>
            </a:lvl7pPr>
            <a:lvl8pPr marL="3200400" indent="0">
              <a:buNone/>
              <a:defRPr b="1"/>
            </a:lvl8pPr>
            <a:lvl9pPr marL="3657600" indent="0">
              <a:buNone/>
              <a:defRPr b="1"/>
            </a:lvl9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(15 pt, bold, max. 2 lines)</a:t>
            </a:r>
          </a:p>
        </p:txBody>
      </p:sp>
      <p:sp>
        <p:nvSpPr>
          <p:cNvPr id="15" name="Heading 2"/>
          <p:cNvSpPr>
            <a:spLocks noGrp="1"/>
          </p:cNvSpPr>
          <p:nvPr>
            <p:ph type="body" idx="14" hasCustomPrompt="1"/>
          </p:nvPr>
        </p:nvSpPr>
        <p:spPr>
          <a:xfrm>
            <a:off x="4680000" y="1134000"/>
            <a:ext cx="4176000" cy="482869"/>
          </a:xfrm>
        </p:spPr>
        <p:txBody>
          <a:bodyPr anchor="b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b="1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  <a:lvl6pPr marL="2286000" indent="0">
              <a:buNone/>
              <a:defRPr b="1"/>
            </a:lvl6pPr>
            <a:lvl7pPr marL="2743200" indent="0">
              <a:buNone/>
              <a:defRPr b="1"/>
            </a:lvl7pPr>
            <a:lvl8pPr marL="3200400" indent="0">
              <a:buNone/>
              <a:defRPr b="1"/>
            </a:lvl8pPr>
            <a:lvl9pPr marL="3657600" indent="0">
              <a:buNone/>
              <a:defRPr b="1"/>
            </a:lvl9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(15 pt, bold, max. 2 lines)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674000"/>
            <a:ext cx="4176000" cy="298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4680000" y="1674000"/>
            <a:ext cx="4176000" cy="298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(15pt) or define content via symbol in the middle. (Pictures: Please follow the shortcut in your picture folder. Use only licensed pictures!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hapter 1">
            <a:extLst>
              <a:ext uri="{FF2B5EF4-FFF2-40B4-BE49-F238E27FC236}">
                <a16:creationId xmlns:a16="http://schemas.microsoft.com/office/drawing/2014/main" id="{7A8601F4-43DA-44CE-8F0C-9268468ED02C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1162817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s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14" name="Heading 1"/>
          <p:cNvSpPr>
            <a:spLocks noGrp="1"/>
          </p:cNvSpPr>
          <p:nvPr>
            <p:ph type="body" idx="13" hasCustomPrompt="1"/>
          </p:nvPr>
        </p:nvSpPr>
        <p:spPr>
          <a:xfrm>
            <a:off x="360000" y="1134000"/>
            <a:ext cx="2736000" cy="482869"/>
          </a:xfrm>
        </p:spPr>
        <p:txBody>
          <a:bodyPr anchor="b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b="1" baseline="0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  <a:lvl6pPr marL="2286000" indent="0">
              <a:buNone/>
              <a:defRPr b="1"/>
            </a:lvl6pPr>
            <a:lvl7pPr marL="2743200" indent="0">
              <a:buNone/>
              <a:defRPr b="1"/>
            </a:lvl7pPr>
            <a:lvl8pPr marL="3200400" indent="0">
              <a:buNone/>
              <a:defRPr b="1"/>
            </a:lvl8pPr>
            <a:lvl9pPr marL="3657600" indent="0">
              <a:buNone/>
              <a:defRPr b="1"/>
            </a:lvl9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(15 pt, bold, max. 2 lines)</a:t>
            </a:r>
          </a:p>
        </p:txBody>
      </p:sp>
      <p:sp>
        <p:nvSpPr>
          <p:cNvPr id="15" name="Heading  2"/>
          <p:cNvSpPr>
            <a:spLocks noGrp="1"/>
          </p:cNvSpPr>
          <p:nvPr>
            <p:ph type="body" idx="14" hasCustomPrompt="1"/>
          </p:nvPr>
        </p:nvSpPr>
        <p:spPr>
          <a:xfrm>
            <a:off x="3240000" y="1134000"/>
            <a:ext cx="2736000" cy="482869"/>
          </a:xfrm>
        </p:spPr>
        <p:txBody>
          <a:bodyPr anchor="b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b="1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  <a:lvl6pPr marL="2286000" indent="0">
              <a:buNone/>
              <a:defRPr b="1"/>
            </a:lvl6pPr>
            <a:lvl7pPr marL="2743200" indent="0">
              <a:buNone/>
              <a:defRPr b="1"/>
            </a:lvl7pPr>
            <a:lvl8pPr marL="3200400" indent="0">
              <a:buNone/>
              <a:defRPr b="1"/>
            </a:lvl8pPr>
            <a:lvl9pPr marL="3657600" indent="0">
              <a:buNone/>
              <a:defRPr b="1"/>
            </a:lvl9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(15 pt, bold, max. 2 lines)</a:t>
            </a:r>
          </a:p>
        </p:txBody>
      </p:sp>
      <p:sp>
        <p:nvSpPr>
          <p:cNvPr id="11" name="Heading  3"/>
          <p:cNvSpPr>
            <a:spLocks noGrp="1"/>
          </p:cNvSpPr>
          <p:nvPr>
            <p:ph type="body" idx="15" hasCustomPrompt="1"/>
          </p:nvPr>
        </p:nvSpPr>
        <p:spPr>
          <a:xfrm>
            <a:off x="6120000" y="1134000"/>
            <a:ext cx="2736000" cy="482869"/>
          </a:xfrm>
        </p:spPr>
        <p:txBody>
          <a:bodyPr anchor="b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b="1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  <a:lvl6pPr marL="2286000" indent="0">
              <a:buNone/>
              <a:defRPr b="1"/>
            </a:lvl6pPr>
            <a:lvl7pPr marL="2743200" indent="0">
              <a:buNone/>
              <a:defRPr b="1"/>
            </a:lvl7pPr>
            <a:lvl8pPr marL="3200400" indent="0">
              <a:buNone/>
              <a:defRPr b="1"/>
            </a:lvl8pPr>
            <a:lvl9pPr marL="3657600" indent="0">
              <a:buNone/>
              <a:defRPr b="1"/>
            </a:lvl9pPr>
          </a:lstStyle>
          <a:p>
            <a:pPr lvl="0"/>
            <a:r>
              <a:rPr lang="en-US" dirty="0"/>
              <a:t>Heading</a:t>
            </a:r>
            <a:br>
              <a:rPr lang="en-US" dirty="0"/>
            </a:br>
            <a:r>
              <a:rPr lang="en-US" dirty="0"/>
              <a:t>(15 pt, bold, max. 2 lines)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360000" y="1674000"/>
            <a:ext cx="2736000" cy="298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define content via symbol in the middle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3240000" y="1674000"/>
            <a:ext cx="2736000" cy="298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define content via symbol in the middle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95F76C60-A3A8-45E7-A060-940E0F2914BB}"/>
              </a:ext>
            </a:extLst>
          </p:cNvPr>
          <p:cNvSpPr>
            <a:spLocks noGrp="1"/>
          </p:cNvSpPr>
          <p:nvPr>
            <p:ph sz="half" idx="3" hasCustomPrompt="1"/>
          </p:nvPr>
        </p:nvSpPr>
        <p:spPr>
          <a:xfrm>
            <a:off x="6120000" y="1674000"/>
            <a:ext cx="2736000" cy="298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define content via symbol in the middle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hapter 1">
            <a:extLst>
              <a:ext uri="{FF2B5EF4-FFF2-40B4-BE49-F238E27FC236}">
                <a16:creationId xmlns:a16="http://schemas.microsoft.com/office/drawing/2014/main" id="{7A8601F4-43DA-44CE-8F0C-9268468ED02C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93446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en-US"/>
              <a:t>MM/DD/YYYY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Footer: &gt;Insert &gt;Header &amp;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86BA-F4C1-4466-B31C-C9232764D35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apter 1">
            <a:extLst>
              <a:ext uri="{FF2B5EF4-FFF2-40B4-BE49-F238E27FC236}">
                <a16:creationId xmlns:a16="http://schemas.microsoft.com/office/drawing/2014/main" id="{06E95062-3E7C-4114-A456-F57CB2DB0DA6}"/>
              </a:ext>
            </a:extLst>
          </p:cNvPr>
          <p:cNvSpPr>
            <a:spLocks noGrp="1"/>
          </p:cNvSpPr>
          <p:nvPr>
            <p:ph type="body" sz="quarter" idx="9" hasCustomPrompt="1"/>
          </p:nvPr>
        </p:nvSpPr>
        <p:spPr>
          <a:xfrm>
            <a:off x="360000" y="36000"/>
            <a:ext cx="3168000" cy="205200"/>
          </a:xfrm>
        </p:spPr>
        <p:txBody>
          <a:bodyPr wrap="none">
            <a:noAutofit/>
          </a:bodyPr>
          <a:lstStyle>
            <a:lvl1pPr marL="0" indent="0">
              <a:buNone/>
              <a:defRPr sz="1400" spc="8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sz="1400" dirty="0"/>
              <a:t>Text 14 pt, e.g. chapter no. &amp; chapter</a:t>
            </a:r>
          </a:p>
        </p:txBody>
      </p:sp>
    </p:spTree>
    <p:extLst>
      <p:ext uri="{BB962C8B-B14F-4D97-AF65-F5344CB8AC3E}">
        <p14:creationId xmlns:p14="http://schemas.microsoft.com/office/powerpoint/2010/main" val="3092956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90">
          <p15:clr>
            <a:srgbClr val="A4A3A4"/>
          </p15:clr>
        </p15:guide>
        <p15:guide id="2" pos="680">
          <p15:clr>
            <a:srgbClr val="A4A3A4"/>
          </p15:clr>
        </p15:guide>
        <p15:guide id="3" pos="1043">
          <p15:clr>
            <a:srgbClr val="A4A3A4"/>
          </p15:clr>
        </p15:guide>
        <p15:guide id="4" pos="1134">
          <p15:clr>
            <a:srgbClr val="A4A3A4"/>
          </p15:clr>
        </p15:guide>
        <p15:guide id="5" pos="1497">
          <p15:clr>
            <a:srgbClr val="A4A3A4"/>
          </p15:clr>
        </p15:guide>
        <p15:guide id="6" pos="1587">
          <p15:clr>
            <a:srgbClr val="A4A3A4"/>
          </p15:clr>
        </p15:guide>
        <p15:guide id="7" pos="1950">
          <p15:clr>
            <a:srgbClr val="A4A3A4"/>
          </p15:clr>
        </p15:guide>
        <p15:guide id="8" pos="2041">
          <p15:clr>
            <a:srgbClr val="A4A3A4"/>
          </p15:clr>
        </p15:guide>
        <p15:guide id="9" pos="2404">
          <p15:clr>
            <a:srgbClr val="A4A3A4"/>
          </p15:clr>
        </p15:guide>
        <p15:guide id="10" pos="2494">
          <p15:clr>
            <a:srgbClr val="A4A3A4"/>
          </p15:clr>
        </p15:guide>
        <p15:guide id="11" pos="2857">
          <p15:clr>
            <a:srgbClr val="A4A3A4"/>
          </p15:clr>
        </p15:guide>
        <p15:guide id="12" pos="2948">
          <p15:clr>
            <a:srgbClr val="A4A3A4"/>
          </p15:clr>
        </p15:guide>
        <p15:guide id="13" pos="3311">
          <p15:clr>
            <a:srgbClr val="A4A3A4"/>
          </p15:clr>
        </p15:guide>
        <p15:guide id="14" pos="3402">
          <p15:clr>
            <a:srgbClr val="A4A3A4"/>
          </p15:clr>
        </p15:guide>
        <p15:guide id="15" pos="3764">
          <p15:clr>
            <a:srgbClr val="A4A3A4"/>
          </p15:clr>
        </p15:guide>
        <p15:guide id="16" pos="3855">
          <p15:clr>
            <a:srgbClr val="A4A3A4"/>
          </p15:clr>
        </p15:guide>
        <p15:guide id="17" pos="4218">
          <p15:clr>
            <a:srgbClr val="A4A3A4"/>
          </p15:clr>
        </p15:guide>
        <p15:guide id="18" pos="4309">
          <p15:clr>
            <a:srgbClr val="A4A3A4"/>
          </p15:clr>
        </p15:guide>
        <p15:guide id="19" pos="4671">
          <p15:clr>
            <a:srgbClr val="A4A3A4"/>
          </p15:clr>
        </p15:guide>
        <p15:guide id="20" pos="4762">
          <p15:clr>
            <a:srgbClr val="A4A3A4"/>
          </p15:clr>
        </p15:guide>
        <p15:guide id="21" pos="5125">
          <p15:clr>
            <a:srgbClr val="A4A3A4"/>
          </p15:clr>
        </p15:guide>
        <p15:guide id="22" pos="5216">
          <p15:clr>
            <a:srgbClr val="A4A3A4"/>
          </p15:clr>
        </p15:guide>
        <p15:guide id="23" orient="horz" pos="1803">
          <p15:clr>
            <a:srgbClr val="A4A3A4"/>
          </p15:clr>
        </p15:guide>
        <p15:guide id="24" orient="horz" pos="1846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288000"/>
            <a:ext cx="8496000" cy="70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Enter slide title</a:t>
            </a:r>
            <a:br>
              <a:rPr lang="en-US" dirty="0"/>
            </a:br>
            <a:r>
              <a:rPr lang="en-US" dirty="0"/>
              <a:t>(27 pt, bold, max. 2 lines)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60000" y="1134000"/>
            <a:ext cx="8496000" cy="35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Enter text (15 pt) or define content via symbol in the middle. (Pictures: Please follow the shortcut in your picture folder. Use only licensed pictures!)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26400" y="4860000"/>
            <a:ext cx="826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>
              <a:defRPr lang="en-US" sz="1000" smtClean="0">
                <a:solidFill>
                  <a:schemeClr val="tx1"/>
                </a:solidFill>
              </a:defRPr>
            </a:lvl1pPr>
          </a:lstStyle>
          <a:p>
            <a:pPr algn="ctr"/>
            <a:r>
              <a:rPr lang="en-US" dirty="0"/>
              <a:t>MM/DD/YYYY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56000" y="4860000"/>
            <a:ext cx="2952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Edit Footer: &gt;Insert &gt;Header &amp;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0000" y="4860000"/>
            <a:ext cx="252000" cy="13500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lang="en-US" sz="1000" smtClean="0">
                <a:solidFill>
                  <a:schemeClr val="tx1"/>
                </a:solidFill>
              </a:defRPr>
            </a:lvl1pPr>
          </a:lstStyle>
          <a:p>
            <a:fld id="{57CB76AC-E5DF-427C-ABDC-2F4FBD8E4B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S">
            <a:extLst>
              <a:ext uri="{FF2B5EF4-FFF2-40B4-BE49-F238E27FC236}">
                <a16:creationId xmlns:a16="http://schemas.microsoft.com/office/drawing/2014/main" id="{029FCEA5-63CE-4A2B-91C7-30BE6804F8A6}"/>
              </a:ext>
            </a:extLst>
          </p:cNvPr>
          <p:cNvSpPr txBox="1"/>
          <p:nvPr/>
        </p:nvSpPr>
        <p:spPr>
          <a:xfrm>
            <a:off x="612000" y="4842100"/>
            <a:ext cx="1114000" cy="153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/>
              <a:t>Rohde &amp; Schwarz</a:t>
            </a:r>
          </a:p>
        </p:txBody>
      </p:sp>
    </p:spTree>
    <p:extLst>
      <p:ext uri="{BB962C8B-B14F-4D97-AF65-F5344CB8AC3E}">
        <p14:creationId xmlns:p14="http://schemas.microsoft.com/office/powerpoint/2010/main" val="420024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7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Arial" panose="020B0604020202020204" pitchFamily="34" charset="0"/>
        <a:buChar char="►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45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3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81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99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17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135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53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1710000" indent="-180000" algn="l" defTabSz="914400" rtl="0" eaLnBrk="1" latinLnBrk="0" hangingPunct="1">
        <a:lnSpc>
          <a:spcPct val="105000"/>
        </a:lnSpc>
        <a:spcBef>
          <a:spcPts val="0"/>
        </a:spcBef>
        <a:spcAft>
          <a:spcPts val="400"/>
        </a:spcAft>
        <a:buSzPct val="90000"/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27">
          <p15:clr>
            <a:srgbClr val="F26B43"/>
          </p15:clr>
        </p15:guide>
        <p15:guide id="3" pos="5580">
          <p15:clr>
            <a:srgbClr val="F26B43"/>
          </p15:clr>
        </p15:guide>
        <p15:guide id="4" orient="horz" pos="181">
          <p15:clr>
            <a:srgbClr val="F26B43"/>
          </p15:clr>
        </p15:guide>
        <p15:guide id="5" orient="horz" pos="624">
          <p15:clr>
            <a:srgbClr val="F26B43"/>
          </p15:clr>
        </p15:guide>
        <p15:guide id="6" orient="horz" pos="714">
          <p15:clr>
            <a:srgbClr val="F26B43"/>
          </p15:clr>
        </p15:guide>
        <p15:guide id="7" orient="horz" pos="293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A6C2C4B-408D-444C-BADE-AE76702E61B0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dirty="0" smtClean="0"/>
              <a:t>Ram Thiruvathirai</a:t>
            </a:r>
          </a:p>
          <a:p>
            <a:r>
              <a:rPr lang="en-US" dirty="0"/>
              <a:t>TTCN </a:t>
            </a:r>
            <a:r>
              <a:rPr lang="en-US" dirty="0" smtClean="0"/>
              <a:t>Workshop#47</a:t>
            </a:r>
          </a:p>
          <a:p>
            <a:r>
              <a:rPr lang="en-US" dirty="0" smtClean="0"/>
              <a:t>R5w190312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006117C-D561-460C-8F70-BD2FDAC756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000" y="648000"/>
            <a:ext cx="6732280" cy="2016000"/>
          </a:xfrm>
        </p:spPr>
        <p:txBody>
          <a:bodyPr/>
          <a:lstStyle/>
          <a:p>
            <a:r>
              <a:rPr lang="en-US" dirty="0" smtClean="0"/>
              <a:t>ASP proposal for Delta Values (FR2)</a:t>
            </a:r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8991329" y="4832341"/>
            <a:ext cx="152671" cy="211083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5565" tIns="35941" rIns="75565" bIns="35941" rtlCol="0" anchor="ctr">
            <a:spAutoFit/>
          </a:bodyPr>
          <a:lstStyle/>
          <a:p>
            <a:endParaRPr lang="en-GB" sz="900" b="1" kern="1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8449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D1DDE-F265-44DC-8D98-9E9EA6C21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0F7DD-28B9-4AC4-8821-2CB44B9A5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FR2 testing, </a:t>
            </a:r>
            <a:r>
              <a:rPr lang="en-GB" dirty="0"/>
              <a:t>test operator </a:t>
            </a:r>
            <a:r>
              <a:rPr lang="en-GB" dirty="0" smtClean="0"/>
              <a:t>needs to </a:t>
            </a:r>
            <a:r>
              <a:rPr lang="en-GB" dirty="0"/>
              <a:t>provide the ∆(f) (defined in TS 38.508-1 [5] </a:t>
            </a:r>
            <a:r>
              <a:rPr lang="en-GB" dirty="0" err="1"/>
              <a:t>subclause</a:t>
            </a:r>
            <a:r>
              <a:rPr lang="en-GB" dirty="0"/>
              <a:t> 6.1.3.4) values of each NR frequency. </a:t>
            </a:r>
            <a:endParaRPr lang="en-GB" dirty="0" smtClean="0"/>
          </a:p>
          <a:p>
            <a:r>
              <a:rPr lang="en-GB" dirty="0" smtClean="0"/>
              <a:t>Current implementation uses </a:t>
            </a:r>
            <a:r>
              <a:rPr lang="en-GB" dirty="0" err="1" smtClean="0"/>
              <a:t>pixits</a:t>
            </a:r>
            <a:r>
              <a:rPr lang="en-GB" dirty="0"/>
              <a:t> </a:t>
            </a:r>
            <a:r>
              <a:rPr lang="en-GB" dirty="0" err="1" smtClean="0"/>
              <a:t>px_NR_PrimaryBandDeltaNRf</a:t>
            </a:r>
            <a:r>
              <a:rPr lang="en-GB" dirty="0" err="1" smtClean="0">
                <a:solidFill>
                  <a:srgbClr val="FF0000"/>
                </a:solidFill>
              </a:rPr>
              <a:t>x</a:t>
            </a:r>
            <a:r>
              <a:rPr lang="en-GB" dirty="0"/>
              <a:t> / </a:t>
            </a:r>
            <a:r>
              <a:rPr lang="en-GB" dirty="0" err="1" smtClean="0"/>
              <a:t>px_NR_SecondaryBandDeltaNRf</a:t>
            </a:r>
            <a:r>
              <a:rPr lang="en-GB" dirty="0" err="1" smtClean="0">
                <a:solidFill>
                  <a:srgbClr val="FF0000"/>
                </a:solidFill>
              </a:rPr>
              <a:t>x</a:t>
            </a:r>
            <a:r>
              <a:rPr lang="en-GB" dirty="0" smtClean="0"/>
              <a:t> (see TS 38.523-3 Table 9.2-1) to derive this information and the threshold values are updated accordingly.</a:t>
            </a:r>
          </a:p>
          <a:p>
            <a:r>
              <a:rPr lang="en-GB" dirty="0" smtClean="0"/>
              <a:t>The delta values will be different for each primary / secondary frequency band associated with the test and therefore will hold different values depending on band under test.</a:t>
            </a:r>
          </a:p>
          <a:p>
            <a:r>
              <a:rPr lang="en-GB" dirty="0" smtClean="0"/>
              <a:t>FR2 work is still under progress and there are several open issues ( multi cell / 2 or more LTE cells / CA ) and the current implementation will require more and more </a:t>
            </a:r>
            <a:r>
              <a:rPr lang="en-GB" dirty="0" err="1" smtClean="0"/>
              <a:t>pixit</a:t>
            </a:r>
            <a:r>
              <a:rPr lang="en-GB" dirty="0" smtClean="0"/>
              <a:t> updates.</a:t>
            </a:r>
          </a:p>
          <a:p>
            <a:endParaRPr lang="en-GB" dirty="0"/>
          </a:p>
          <a:p>
            <a:r>
              <a:rPr lang="en-GB" dirty="0" smtClean="0"/>
              <a:t>The document proposes an alternate solution for providing the </a:t>
            </a:r>
            <a:r>
              <a:rPr lang="en-GB" dirty="0"/>
              <a:t>delta ∆(f) values </a:t>
            </a:r>
            <a:r>
              <a:rPr lang="en-GB" dirty="0" smtClean="0"/>
              <a:t>to TTCN.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8DE2B-EB78-441F-A509-46AAF3C03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0000" y="4832341"/>
            <a:ext cx="252000" cy="162659"/>
          </a:xfrm>
        </p:spPr>
        <p:txBody>
          <a:bodyPr/>
          <a:lstStyle/>
          <a:p>
            <a:fld id="{57CB76AC-E5DF-427C-ABDC-2F4FBD8E4B69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1329" y="4832341"/>
            <a:ext cx="152671" cy="211083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5565" tIns="35941" rIns="75565" bIns="35941" rtlCol="0" anchor="ctr">
            <a:spAutoFit/>
          </a:bodyPr>
          <a:lstStyle/>
          <a:p>
            <a:endParaRPr lang="en-GB" sz="900" b="1" kern="1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802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delta ∆(f) </a:t>
            </a:r>
            <a:r>
              <a:rPr lang="en-GB" dirty="0" smtClean="0"/>
              <a:t>values needs to be provided at the start of test cases so that TTCN can update the threshold values accordingly.</a:t>
            </a:r>
          </a:p>
          <a:p>
            <a:r>
              <a:rPr lang="en-GB" dirty="0"/>
              <a:t>I</a:t>
            </a:r>
            <a:r>
              <a:rPr lang="en-GB" dirty="0" smtClean="0"/>
              <a:t>t is proposed to use ASPs to request for the </a:t>
            </a:r>
            <a:r>
              <a:rPr lang="en-GB" dirty="0"/>
              <a:t>delta ∆(f) values </a:t>
            </a:r>
            <a:r>
              <a:rPr lang="en-GB" dirty="0" smtClean="0"/>
              <a:t>for the band under test.</a:t>
            </a:r>
          </a:p>
          <a:p>
            <a:r>
              <a:rPr lang="en-GB" dirty="0" smtClean="0"/>
              <a:t>Proposal can be extended for other RATs if required.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It is left </a:t>
            </a:r>
            <a:r>
              <a:rPr lang="en-GB" dirty="0" smtClean="0"/>
              <a:t>up to </a:t>
            </a:r>
            <a:r>
              <a:rPr lang="en-GB" dirty="0" smtClean="0"/>
              <a:t>SS implementation as to how the calibrated </a:t>
            </a:r>
            <a:r>
              <a:rPr lang="en-GB" dirty="0"/>
              <a:t>delta ∆(f) </a:t>
            </a:r>
            <a:r>
              <a:rPr lang="en-GB" dirty="0" smtClean="0"/>
              <a:t>values are provided to the ASP.</a:t>
            </a:r>
          </a:p>
          <a:p>
            <a:r>
              <a:rPr lang="en-GB" dirty="0" smtClean="0"/>
              <a:t>Please see attached document for ASP changes.</a:t>
            </a:r>
          </a:p>
          <a:p>
            <a:r>
              <a:rPr lang="en-GB" dirty="0" err="1" smtClean="0"/>
              <a:t>NR_BandforDelta_Type</a:t>
            </a:r>
            <a:r>
              <a:rPr lang="en-GB" dirty="0"/>
              <a:t> and </a:t>
            </a:r>
            <a:r>
              <a:rPr lang="en-GB" dirty="0" err="1" smtClean="0"/>
              <a:t>UE_NR_DeltaValues_Type</a:t>
            </a:r>
            <a:r>
              <a:rPr lang="en-GB" dirty="0" smtClean="0"/>
              <a:t> can further be extended based on new requirements.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3</a:t>
            </a:fld>
            <a:endParaRPr lang="en-US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1329" y="4832341"/>
            <a:ext cx="152671" cy="211083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5565" tIns="35941" rIns="75565" bIns="35941" rtlCol="0" anchor="ctr">
            <a:spAutoFit/>
          </a:bodyPr>
          <a:lstStyle/>
          <a:p>
            <a:endParaRPr lang="en-GB" sz="900" b="1" kern="1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768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TTCN ASP sequence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76AC-E5DF-427C-ABDC-2F4FBD8E4B69}" type="slidenum">
              <a:rPr lang="en-US" smtClean="0"/>
              <a:t>4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131590"/>
            <a:ext cx="5832648" cy="3333750"/>
          </a:xfrm>
          <a:prstGeom prst="rect">
            <a:avLst/>
          </a:prstGeom>
        </p:spPr>
      </p:pic>
      <p:sp>
        <p:nvSpPr>
          <p:cNvPr id="4" name="RS_Classification_Standard"/>
          <p:cNvSpPr txBox="1"/>
          <p:nvPr/>
        </p:nvSpPr>
        <p:spPr>
          <a:xfrm>
            <a:off x="8991329" y="4832341"/>
            <a:ext cx="152671" cy="211083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5565" tIns="35941" rIns="75565" bIns="35941" rtlCol="0" anchor="ctr">
            <a:spAutoFit/>
          </a:bodyPr>
          <a:lstStyle/>
          <a:p>
            <a:endParaRPr lang="en-GB" sz="900" b="1" kern="100" spc="100" dirty="0" err="1" smtClean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75458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US Rohde und Schwarz 16 to 9_Neu">
  <a:themeElements>
    <a:clrScheme name="Rohde &amp; Schwarz Colors">
      <a:dk1>
        <a:srgbClr val="000000"/>
      </a:dk1>
      <a:lt1>
        <a:srgbClr val="FFFFFF"/>
      </a:lt1>
      <a:dk2>
        <a:srgbClr val="009DEC"/>
      </a:dk2>
      <a:lt2>
        <a:srgbClr val="F8AD3E"/>
      </a:lt2>
      <a:accent1>
        <a:srgbClr val="003E76"/>
      </a:accent1>
      <a:accent2>
        <a:srgbClr val="A50F14"/>
      </a:accent2>
      <a:accent3>
        <a:srgbClr val="007973"/>
      </a:accent3>
      <a:accent4>
        <a:srgbClr val="BFC3C6"/>
      </a:accent4>
      <a:accent5>
        <a:srgbClr val="0083A2"/>
      </a:accent5>
      <a:accent6>
        <a:srgbClr val="EA5B0C"/>
      </a:accent6>
      <a:hlink>
        <a:srgbClr val="009DEC"/>
      </a:hlink>
      <a:folHlink>
        <a:srgbClr val="933973"/>
      </a:folHlink>
    </a:clrScheme>
    <a:fontScheme name="Rohde &amp; Schwarz Font">
      <a:majorFont>
        <a:latin typeface="Arial Narrow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5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powerpoint_standard_16zu9_00tr_en_V1.11.potx" id="{A892AB1B-7F2B-4D2B-8DC2-062175722EC7}" vid="{62071B41-8FA7-48DC-9697-0ED00F5A6D16}"/>
    </a:ext>
  </a:extLst>
</a:theme>
</file>

<file path=ppt/theme/theme2.xml><?xml version="1.0" encoding="utf-8"?>
<a:theme xmlns:a="http://schemas.openxmlformats.org/drawingml/2006/main" name="Office Theme">
  <a:themeElements>
    <a:clrScheme name="Rohde &amp; Schwarz Colors">
      <a:dk1>
        <a:srgbClr val="000000"/>
      </a:dk1>
      <a:lt1>
        <a:srgbClr val="FFFFFF"/>
      </a:lt1>
      <a:dk2>
        <a:srgbClr val="009DEC"/>
      </a:dk2>
      <a:lt2>
        <a:srgbClr val="F8AD3E"/>
      </a:lt2>
      <a:accent1>
        <a:srgbClr val="003E76"/>
      </a:accent1>
      <a:accent2>
        <a:srgbClr val="A50F14"/>
      </a:accent2>
      <a:accent3>
        <a:srgbClr val="007973"/>
      </a:accent3>
      <a:accent4>
        <a:srgbClr val="BFC3C6"/>
      </a:accent4>
      <a:accent5>
        <a:srgbClr val="0083A2"/>
      </a:accent5>
      <a:accent6>
        <a:srgbClr val="EA5B0C"/>
      </a:accent6>
      <a:hlink>
        <a:srgbClr val="009DEC"/>
      </a:hlink>
      <a:folHlink>
        <a:srgbClr val="933973"/>
      </a:folHlink>
    </a:clrScheme>
    <a:fontScheme name="Rohde &amp; Schwarz Font">
      <a:majorFont>
        <a:latin typeface="Arial Narrow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264</Words>
  <Application>Microsoft Office PowerPoint</Application>
  <PresentationFormat>On-screen Show (16:9)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Narrow</vt:lpstr>
      <vt:lpstr>Arial Unicode MS</vt:lpstr>
      <vt:lpstr>Calibri</vt:lpstr>
      <vt:lpstr>Symbol</vt:lpstr>
      <vt:lpstr>US Rohde und Schwarz 16 to 9_Neu</vt:lpstr>
      <vt:lpstr>ASP proposal for Delta Values (FR2)</vt:lpstr>
      <vt:lpstr>Current Implementation</vt:lpstr>
      <vt:lpstr>Proposal </vt:lpstr>
      <vt:lpstr>TTCN ASP sequence</vt:lpstr>
    </vt:vector>
  </TitlesOfParts>
  <Manager>Claus Luger/GF-BS4</Manager>
  <Company>Rohde &amp; Schwarz UK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 to NR_DeltaValues FOR fr2 TESTING</dc:title>
  <dc:subject>Process landscape</dc:subject>
  <dc:creator>Thiruvathirai Ramakrishnan 1UK5</dc:creator>
  <cp:keywords>2019-08-01</cp:keywords>
  <cp:lastModifiedBy>Thiruvathirai Ramakrishnan 1UK5</cp:lastModifiedBy>
  <cp:revision>13</cp:revision>
  <dcterms:created xsi:type="dcterms:W3CDTF">2019-10-14T07:58:33Z</dcterms:created>
  <dcterms:modified xsi:type="dcterms:W3CDTF">2019-10-16T08:52:26Z</dcterms:modified>
  <cp:category>3575.4794.02</cp:category>
  <cp:contentStatus>03.00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TemplateCategory">
    <vt:lpwstr>EN(uk.png)/Global(global.png)</vt:lpwstr>
  </property>
  <property fmtid="{D5CDD505-2E9C-101B-9397-08002B2CF9AE}" pid="3" name="RS_TemplateID">
    <vt:lpwstr>3575.4794.02</vt:lpwstr>
  </property>
  <property fmtid="{D5CDD505-2E9C-101B-9397-08002B2CF9AE}" pid="4" name="RS_Version">
    <vt:lpwstr>03.00</vt:lpwstr>
  </property>
  <property fmtid="{D5CDD505-2E9C-101B-9397-08002B2CF9AE}" pid="5" name="RS_TemplateName">
    <vt:lpwstr>Template PowerPoint R&amp;&amp;S standard 16 to 9 (PAD-T-R)</vt:lpwstr>
  </property>
  <property fmtid="{D5CDD505-2E9C-101B-9397-08002B2CF9AE}" pid="6" name="RS_TemplateImage">
    <vt:lpwstr>global.png</vt:lpwstr>
  </property>
  <property fmtid="{D5CDD505-2E9C-101B-9397-08002B2CF9AE}" pid="7" name="TM_ClassificationPosition">
    <vt:lpwstr>{"x":0,"y":7.88}</vt:lpwstr>
  </property>
  <property fmtid="{D5CDD505-2E9C-101B-9397-08002B2CF9AE}" pid="8" name="TM_ClassificationMargin">
    <vt:lpwstr>{"left":5.95,"right":5.95,"top":2.83,"bottom":2.83}</vt:lpwstr>
  </property>
  <property fmtid="{D5CDD505-2E9C-101B-9397-08002B2CF9AE}" pid="9" name="TM_ClassificationParagraph">
    <vt:lpwstr>{"spaceAfter":0,"spaceBefore":0,"spaceWithin":1}</vt:lpwstr>
  </property>
  <property fmtid="{D5CDD505-2E9C-101B-9397-08002B2CF9AE}" pid="10" name="TM_ClassificationFont">
    <vt:lpwstr>{"fontColor":{"red":"0","green":"0","blue":"0"},"fillColor":{"red":"248","green":"248","blue":"248"},"size":9,"spacing":1,"kerning":1,"bold":true}</vt:lpwstr>
  </property>
  <property fmtid="{D5CDD505-2E9C-101B-9397-08002B2CF9AE}" pid="11" name="RS_Lang">
    <vt:lpwstr>EN</vt:lpwstr>
  </property>
  <property fmtid="{D5CDD505-2E9C-101B-9397-08002B2CF9AE}" pid="12" name="RS_Classification">
    <vt:lpwstr>UNRESTRICTED</vt:lpwstr>
  </property>
  <property fmtid="{D5CDD505-2E9C-101B-9397-08002B2CF9AE}" pid="13" name="RS_ClassificationID">
    <vt:i4>0</vt:i4>
  </property>
</Properties>
</file>