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61" autoAdjust="0"/>
    <p:restoredTop sz="94640" autoAdjust="0"/>
  </p:normalViewPr>
  <p:slideViewPr>
    <p:cSldViewPr>
      <p:cViewPr varScale="1">
        <p:scale>
          <a:sx n="91" d="100"/>
          <a:sy n="91" d="100"/>
        </p:scale>
        <p:origin x="1410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B3FDFD-2490-4164-B6E8-F23B8F47E45A}" type="datetimeFigureOut">
              <a:rPr lang="en-US" smtClean="0"/>
              <a:t>5/1/2018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B23E5F-75C1-42C6-AF09-5E5FF9CFE4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123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C0518-B7E9-4B8D-BD02-51E22F3EA4AC}" type="datetimeFigureOut">
              <a:rPr lang="en-GB" smtClean="0"/>
              <a:pPr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72CD1-FD69-41FB-A706-8A29AB4FED2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C0518-B7E9-4B8D-BD02-51E22F3EA4AC}" type="datetimeFigureOut">
              <a:rPr lang="en-GB" smtClean="0"/>
              <a:pPr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72CD1-FD69-41FB-A706-8A29AB4FED2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C0518-B7E9-4B8D-BD02-51E22F3EA4AC}" type="datetimeFigureOut">
              <a:rPr lang="en-GB" smtClean="0"/>
              <a:pPr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72CD1-FD69-41FB-A706-8A29AB4FED2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C0518-B7E9-4B8D-BD02-51E22F3EA4AC}" type="datetimeFigureOut">
              <a:rPr lang="en-GB" smtClean="0"/>
              <a:pPr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72CD1-FD69-41FB-A706-8A29AB4FED2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C0518-B7E9-4B8D-BD02-51E22F3EA4AC}" type="datetimeFigureOut">
              <a:rPr lang="en-GB" smtClean="0"/>
              <a:pPr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72CD1-FD69-41FB-A706-8A29AB4FED2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C0518-B7E9-4B8D-BD02-51E22F3EA4AC}" type="datetimeFigureOut">
              <a:rPr lang="en-GB" smtClean="0"/>
              <a:pPr/>
              <a:t>01/05/2018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72CD1-FD69-41FB-A706-8A29AB4FED2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C0518-B7E9-4B8D-BD02-51E22F3EA4AC}" type="datetimeFigureOut">
              <a:rPr lang="en-GB" smtClean="0"/>
              <a:pPr/>
              <a:t>01/05/2018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72CD1-FD69-41FB-A706-8A29AB4FED2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C0518-B7E9-4B8D-BD02-51E22F3EA4AC}" type="datetimeFigureOut">
              <a:rPr lang="en-GB" smtClean="0"/>
              <a:pPr/>
              <a:t>01/05/2018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72CD1-FD69-41FB-A706-8A29AB4FED2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C0518-B7E9-4B8D-BD02-51E22F3EA4AC}" type="datetimeFigureOut">
              <a:rPr lang="en-GB" smtClean="0"/>
              <a:pPr/>
              <a:t>01/05/2018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72CD1-FD69-41FB-A706-8A29AB4FED2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C0518-B7E9-4B8D-BD02-51E22F3EA4AC}" type="datetimeFigureOut">
              <a:rPr lang="en-GB" smtClean="0"/>
              <a:pPr/>
              <a:t>01/05/2018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72CD1-FD69-41FB-A706-8A29AB4FED2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C0518-B7E9-4B8D-BD02-51E22F3EA4AC}" type="datetimeFigureOut">
              <a:rPr lang="en-GB" smtClean="0"/>
              <a:pPr/>
              <a:t>01/05/2018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72CD1-FD69-41FB-A706-8A29AB4FED2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FC0518-B7E9-4B8D-BD02-51E22F3EA4AC}" type="datetimeFigureOut">
              <a:rPr lang="en-GB" smtClean="0"/>
              <a:pPr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F72CD1-FD69-41FB-A706-8A29AB4FED2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ext Box 13"/>
          <p:cNvSpPr txBox="1">
            <a:spLocks noChangeArrowheads="1"/>
          </p:cNvSpPr>
          <p:nvPr/>
        </p:nvSpPr>
        <p:spPr bwMode="auto">
          <a:xfrm>
            <a:off x="6084168" y="5733256"/>
            <a:ext cx="1152129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PSCell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(SCG)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1" name="Rectangle 140"/>
          <p:cNvSpPr/>
          <p:nvPr/>
        </p:nvSpPr>
        <p:spPr>
          <a:xfrm>
            <a:off x="3403948" y="764704"/>
            <a:ext cx="4984475" cy="50405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 smtClean="0">
                <a:solidFill>
                  <a:schemeClr val="tx1"/>
                </a:solidFill>
              </a:rPr>
              <a:t>NR PTC</a:t>
            </a:r>
            <a:endParaRPr lang="en-GB" sz="1400" b="1" dirty="0">
              <a:solidFill>
                <a:schemeClr val="tx1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539552" y="764704"/>
            <a:ext cx="2864395" cy="5040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 smtClean="0">
                <a:solidFill>
                  <a:schemeClr val="tx1"/>
                </a:solidFill>
              </a:rPr>
              <a:t>EUTRA PTC</a:t>
            </a:r>
            <a:endParaRPr lang="en-GB" sz="1400" b="1" dirty="0">
              <a:solidFill>
                <a:schemeClr val="tx1"/>
              </a:solidFill>
            </a:endParaRPr>
          </a:p>
        </p:txBody>
      </p:sp>
      <p:sp>
        <p:nvSpPr>
          <p:cNvPr id="2183" name="Oval 135"/>
          <p:cNvSpPr>
            <a:spLocks noChangeArrowheads="1"/>
          </p:cNvSpPr>
          <p:nvPr/>
        </p:nvSpPr>
        <p:spPr bwMode="auto">
          <a:xfrm>
            <a:off x="683568" y="1484784"/>
            <a:ext cx="107950" cy="73025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82" name="Text Box 134"/>
          <p:cNvSpPr txBox="1">
            <a:spLocks noChangeArrowheads="1"/>
          </p:cNvSpPr>
          <p:nvPr/>
        </p:nvSpPr>
        <p:spPr bwMode="auto">
          <a:xfrm>
            <a:off x="3707904" y="548680"/>
            <a:ext cx="10287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TTCN CODE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77" name="Text Box 129"/>
          <p:cNvSpPr txBox="1">
            <a:spLocks noChangeArrowheads="1"/>
          </p:cNvSpPr>
          <p:nvPr/>
        </p:nvSpPr>
        <p:spPr bwMode="auto">
          <a:xfrm>
            <a:off x="968060" y="1297990"/>
            <a:ext cx="774018" cy="2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SRB0/1/2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74" name="Line 126"/>
          <p:cNvSpPr>
            <a:spLocks noChangeShapeType="1"/>
          </p:cNvSpPr>
          <p:nvPr/>
        </p:nvSpPr>
        <p:spPr bwMode="auto">
          <a:xfrm rot="10800000">
            <a:off x="5996980" y="4645744"/>
            <a:ext cx="1588" cy="3079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66" name="Text Box 118"/>
          <p:cNvSpPr txBox="1">
            <a:spLocks noChangeArrowheads="1"/>
          </p:cNvSpPr>
          <p:nvPr/>
        </p:nvSpPr>
        <p:spPr bwMode="auto">
          <a:xfrm>
            <a:off x="107504" y="1340768"/>
            <a:ext cx="5715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Control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63" name="Text Box 115"/>
          <p:cNvSpPr txBox="1">
            <a:spLocks noChangeArrowheads="1"/>
          </p:cNvSpPr>
          <p:nvPr/>
        </p:nvSpPr>
        <p:spPr bwMode="auto">
          <a:xfrm>
            <a:off x="2195736" y="1268760"/>
            <a:ext cx="4572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DRB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7" name="Line 109"/>
          <p:cNvSpPr>
            <a:spLocks noChangeShapeType="1"/>
          </p:cNvSpPr>
          <p:nvPr/>
        </p:nvSpPr>
        <p:spPr bwMode="auto">
          <a:xfrm>
            <a:off x="755576" y="1556792"/>
            <a:ext cx="0" cy="3744416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56" name="Text Box 108"/>
          <p:cNvSpPr txBox="1">
            <a:spLocks noChangeArrowheads="1"/>
          </p:cNvSpPr>
          <p:nvPr/>
        </p:nvSpPr>
        <p:spPr bwMode="auto">
          <a:xfrm>
            <a:off x="1979712" y="5949280"/>
            <a:ext cx="4319588" cy="4603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UE Operation in Test Loop Mode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3" name="Rectangle 105"/>
          <p:cNvSpPr>
            <a:spLocks noChangeArrowheads="1"/>
          </p:cNvSpPr>
          <p:nvPr/>
        </p:nvSpPr>
        <p:spPr bwMode="auto">
          <a:xfrm>
            <a:off x="539552" y="476672"/>
            <a:ext cx="7848872" cy="806450"/>
          </a:xfrm>
          <a:prstGeom prst="rect">
            <a:avLst/>
          </a:prstGeom>
          <a:noFill/>
          <a:ln w="9525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52" name="Line 104"/>
          <p:cNvSpPr>
            <a:spLocks noChangeShapeType="1"/>
          </p:cNvSpPr>
          <p:nvPr/>
        </p:nvSpPr>
        <p:spPr bwMode="auto">
          <a:xfrm>
            <a:off x="755576" y="1268760"/>
            <a:ext cx="0" cy="2000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51" name="Line 103"/>
          <p:cNvSpPr>
            <a:spLocks noChangeShapeType="1"/>
          </p:cNvSpPr>
          <p:nvPr/>
        </p:nvSpPr>
        <p:spPr bwMode="auto">
          <a:xfrm>
            <a:off x="1187624" y="1498948"/>
            <a:ext cx="0" cy="2159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50" name="Line 102"/>
          <p:cNvSpPr>
            <a:spLocks noChangeShapeType="1"/>
          </p:cNvSpPr>
          <p:nvPr/>
        </p:nvSpPr>
        <p:spPr bwMode="auto">
          <a:xfrm>
            <a:off x="755576" y="5301208"/>
            <a:ext cx="27432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43" name="Line 95"/>
          <p:cNvSpPr>
            <a:spLocks noChangeShapeType="1"/>
          </p:cNvSpPr>
          <p:nvPr/>
        </p:nvSpPr>
        <p:spPr bwMode="auto">
          <a:xfrm flipV="1">
            <a:off x="755576" y="1916832"/>
            <a:ext cx="27432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41" name="Text Box 93"/>
          <p:cNvSpPr txBox="1">
            <a:spLocks noChangeArrowheads="1"/>
          </p:cNvSpPr>
          <p:nvPr/>
        </p:nvSpPr>
        <p:spPr bwMode="auto">
          <a:xfrm>
            <a:off x="6948264" y="3717032"/>
            <a:ext cx="5715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DTCH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40" name="Line 92"/>
          <p:cNvSpPr>
            <a:spLocks noChangeShapeType="1"/>
          </p:cNvSpPr>
          <p:nvPr/>
        </p:nvSpPr>
        <p:spPr bwMode="auto">
          <a:xfrm>
            <a:off x="5850752" y="1237230"/>
            <a:ext cx="0" cy="173736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30" name="Line 82"/>
          <p:cNvSpPr>
            <a:spLocks noChangeShapeType="1"/>
          </p:cNvSpPr>
          <p:nvPr/>
        </p:nvSpPr>
        <p:spPr bwMode="auto">
          <a:xfrm>
            <a:off x="1331640" y="1498948"/>
            <a:ext cx="0" cy="216024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28" name="Text Box 80"/>
          <p:cNvSpPr txBox="1">
            <a:spLocks noChangeArrowheads="1"/>
          </p:cNvSpPr>
          <p:nvPr/>
        </p:nvSpPr>
        <p:spPr bwMode="auto">
          <a:xfrm>
            <a:off x="4881769" y="3953958"/>
            <a:ext cx="2159785" cy="674324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MAC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119" name="Group 71"/>
          <p:cNvGrpSpPr>
            <a:grpSpLocks/>
          </p:cNvGrpSpPr>
          <p:nvPr/>
        </p:nvGrpSpPr>
        <p:grpSpPr bwMode="auto">
          <a:xfrm>
            <a:off x="4875019" y="5004519"/>
            <a:ext cx="2202524" cy="676275"/>
            <a:chOff x="5091" y="8776"/>
            <a:chExt cx="6916" cy="1064"/>
          </a:xfrm>
        </p:grpSpPr>
        <p:sp>
          <p:nvSpPr>
            <p:cNvPr id="2121" name="Text Box 73"/>
            <p:cNvSpPr txBox="1">
              <a:spLocks noChangeArrowheads="1"/>
            </p:cNvSpPr>
            <p:nvPr/>
          </p:nvSpPr>
          <p:spPr bwMode="auto">
            <a:xfrm>
              <a:off x="5091" y="8776"/>
              <a:ext cx="6803" cy="1064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PHY</a:t>
              </a:r>
              <a:endParaRPr kumimoji="0" 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20" name="Oval 72"/>
            <p:cNvSpPr>
              <a:spLocks noChangeArrowheads="1"/>
            </p:cNvSpPr>
            <p:nvPr/>
          </p:nvSpPr>
          <p:spPr bwMode="auto">
            <a:xfrm>
              <a:off x="11827" y="9129"/>
              <a:ext cx="180" cy="265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117" name="Line 69"/>
          <p:cNvSpPr>
            <a:spLocks noChangeShapeType="1"/>
          </p:cNvSpPr>
          <p:nvPr/>
        </p:nvSpPr>
        <p:spPr bwMode="auto">
          <a:xfrm>
            <a:off x="4355976" y="5805264"/>
            <a:ext cx="0" cy="16453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063" name="Line 15"/>
          <p:cNvSpPr>
            <a:spLocks noChangeShapeType="1"/>
          </p:cNvSpPr>
          <p:nvPr/>
        </p:nvSpPr>
        <p:spPr bwMode="auto">
          <a:xfrm>
            <a:off x="7092280" y="5301209"/>
            <a:ext cx="648072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061" name="Text Box 13"/>
          <p:cNvSpPr txBox="1">
            <a:spLocks noChangeArrowheads="1"/>
          </p:cNvSpPr>
          <p:nvPr/>
        </p:nvSpPr>
        <p:spPr bwMode="auto">
          <a:xfrm>
            <a:off x="1619672" y="5661248"/>
            <a:ext cx="1152129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Pcell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(MCG)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9" name="Line 11"/>
          <p:cNvSpPr>
            <a:spLocks noChangeShapeType="1"/>
          </p:cNvSpPr>
          <p:nvPr/>
        </p:nvSpPr>
        <p:spPr bwMode="auto">
          <a:xfrm>
            <a:off x="5711230" y="4663207"/>
            <a:ext cx="1588" cy="309562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84" name="Rectangle 13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2219" name="Rectangle 171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1" name="Text Box 2"/>
          <p:cNvSpPr txBox="1">
            <a:spLocks noChangeArrowheads="1"/>
          </p:cNvSpPr>
          <p:nvPr/>
        </p:nvSpPr>
        <p:spPr bwMode="auto">
          <a:xfrm>
            <a:off x="5337475" y="1349189"/>
            <a:ext cx="4572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8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D</a:t>
            </a:r>
            <a:r>
              <a:rPr kumimoji="0" lang="en-US" sz="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RB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07" name="Group 28"/>
          <p:cNvGrpSpPr>
            <a:grpSpLocks/>
          </p:cNvGrpSpPr>
          <p:nvPr/>
        </p:nvGrpSpPr>
        <p:grpSpPr bwMode="auto">
          <a:xfrm>
            <a:off x="4878515" y="3001220"/>
            <a:ext cx="2157984" cy="676656"/>
            <a:chOff x="4832" y="3627"/>
            <a:chExt cx="1659" cy="1076"/>
          </a:xfrm>
        </p:grpSpPr>
        <p:sp>
          <p:nvSpPr>
            <p:cNvPr id="208" name="Text Box 30"/>
            <p:cNvSpPr txBox="1">
              <a:spLocks noChangeArrowheads="1"/>
            </p:cNvSpPr>
            <p:nvPr/>
          </p:nvSpPr>
          <p:spPr bwMode="auto">
            <a:xfrm>
              <a:off x="4832" y="3748"/>
              <a:ext cx="1659" cy="955"/>
            </a:xfrm>
            <a:prstGeom prst="rect">
              <a:avLst/>
            </a:prstGeom>
            <a:solidFill>
              <a:srgbClr val="FFFF00">
                <a:alpha val="39999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RLC TM</a:t>
              </a:r>
              <a:endPara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9" name="Oval 29"/>
            <p:cNvSpPr>
              <a:spLocks noChangeArrowheads="1"/>
            </p:cNvSpPr>
            <p:nvPr/>
          </p:nvSpPr>
          <p:spPr bwMode="auto">
            <a:xfrm>
              <a:off x="5530" y="3627"/>
              <a:ext cx="113" cy="17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10" name="Oval 27"/>
          <p:cNvSpPr>
            <a:spLocks noChangeArrowheads="1"/>
          </p:cNvSpPr>
          <p:nvPr/>
        </p:nvSpPr>
        <p:spPr bwMode="auto">
          <a:xfrm>
            <a:off x="6997385" y="3313947"/>
            <a:ext cx="92075" cy="635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2" name="Line 122"/>
          <p:cNvSpPr>
            <a:spLocks noChangeShapeType="1"/>
          </p:cNvSpPr>
          <p:nvPr/>
        </p:nvSpPr>
        <p:spPr bwMode="auto">
          <a:xfrm flipH="1">
            <a:off x="5867257" y="3717032"/>
            <a:ext cx="0" cy="216024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3" name="Oval 135"/>
          <p:cNvSpPr>
            <a:spLocks noChangeArrowheads="1"/>
          </p:cNvSpPr>
          <p:nvPr/>
        </p:nvSpPr>
        <p:spPr bwMode="auto">
          <a:xfrm>
            <a:off x="7668344" y="1484784"/>
            <a:ext cx="107950" cy="73025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8" name="Text Box 118"/>
          <p:cNvSpPr txBox="1">
            <a:spLocks noChangeArrowheads="1"/>
          </p:cNvSpPr>
          <p:nvPr/>
        </p:nvSpPr>
        <p:spPr bwMode="auto">
          <a:xfrm>
            <a:off x="7092280" y="1340768"/>
            <a:ext cx="5715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Control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9" name="Line 109"/>
          <p:cNvSpPr>
            <a:spLocks noChangeShapeType="1"/>
          </p:cNvSpPr>
          <p:nvPr/>
        </p:nvSpPr>
        <p:spPr bwMode="auto">
          <a:xfrm>
            <a:off x="7740352" y="1556792"/>
            <a:ext cx="0" cy="3744416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20" name="Line 104"/>
          <p:cNvSpPr>
            <a:spLocks noChangeShapeType="1"/>
          </p:cNvSpPr>
          <p:nvPr/>
        </p:nvSpPr>
        <p:spPr bwMode="auto">
          <a:xfrm>
            <a:off x="7740352" y="1268760"/>
            <a:ext cx="0" cy="2000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21" name="Line 101"/>
          <p:cNvSpPr>
            <a:spLocks noChangeShapeType="1"/>
          </p:cNvSpPr>
          <p:nvPr/>
        </p:nvSpPr>
        <p:spPr bwMode="auto">
          <a:xfrm>
            <a:off x="7092280" y="4077072"/>
            <a:ext cx="611882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22" name="Line 100"/>
          <p:cNvSpPr>
            <a:spLocks noChangeShapeType="1"/>
          </p:cNvSpPr>
          <p:nvPr/>
        </p:nvSpPr>
        <p:spPr bwMode="auto">
          <a:xfrm flipV="1">
            <a:off x="7079485" y="3341884"/>
            <a:ext cx="640080" cy="4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25" name="Oval 39"/>
          <p:cNvSpPr>
            <a:spLocks noChangeArrowheads="1"/>
          </p:cNvSpPr>
          <p:nvPr/>
        </p:nvSpPr>
        <p:spPr bwMode="auto">
          <a:xfrm>
            <a:off x="7020272" y="4005064"/>
            <a:ext cx="45719" cy="144016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cxnSp>
        <p:nvCxnSpPr>
          <p:cNvPr id="297" name="Elbow Connector 296"/>
          <p:cNvCxnSpPr>
            <a:stCxn id="2173" idx="2"/>
            <a:endCxn id="2121" idx="2"/>
          </p:cNvCxnSpPr>
          <p:nvPr/>
        </p:nvCxnSpPr>
        <p:spPr>
          <a:xfrm rot="16200000" flipH="1">
            <a:off x="4297552" y="4020058"/>
            <a:ext cx="63351" cy="3258119"/>
          </a:xfrm>
          <a:prstGeom prst="bentConnector3">
            <a:avLst>
              <a:gd name="adj1" fmla="val 295459"/>
            </a:avLst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1" name="Oval 76"/>
          <p:cNvSpPr>
            <a:spLocks noChangeArrowheads="1"/>
          </p:cNvSpPr>
          <p:nvPr/>
        </p:nvSpPr>
        <p:spPr bwMode="auto">
          <a:xfrm>
            <a:off x="5794574" y="3891016"/>
            <a:ext cx="129371" cy="84529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15" name="Text Box 119"/>
          <p:cNvSpPr txBox="1">
            <a:spLocks noChangeArrowheads="1"/>
          </p:cNvSpPr>
          <p:nvPr/>
        </p:nvSpPr>
        <p:spPr bwMode="auto">
          <a:xfrm>
            <a:off x="6538708" y="1319871"/>
            <a:ext cx="4572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SRB3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8" name="Line 82"/>
          <p:cNvSpPr>
            <a:spLocks noChangeShapeType="1"/>
          </p:cNvSpPr>
          <p:nvPr/>
        </p:nvSpPr>
        <p:spPr bwMode="auto">
          <a:xfrm>
            <a:off x="7039918" y="1261075"/>
            <a:ext cx="0" cy="36004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19" name="Oval 81"/>
          <p:cNvSpPr>
            <a:spLocks noChangeArrowheads="1"/>
          </p:cNvSpPr>
          <p:nvPr/>
        </p:nvSpPr>
        <p:spPr bwMode="auto">
          <a:xfrm>
            <a:off x="6985943" y="1629187"/>
            <a:ext cx="107950" cy="71438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47" name="Line 99"/>
          <p:cNvSpPr>
            <a:spLocks noChangeShapeType="1"/>
          </p:cNvSpPr>
          <p:nvPr/>
        </p:nvSpPr>
        <p:spPr bwMode="auto">
          <a:xfrm>
            <a:off x="755577" y="2636912"/>
            <a:ext cx="27432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75" name="Line 102"/>
          <p:cNvSpPr>
            <a:spLocks noChangeShapeType="1"/>
          </p:cNvSpPr>
          <p:nvPr/>
        </p:nvSpPr>
        <p:spPr bwMode="auto">
          <a:xfrm>
            <a:off x="755576" y="3647417"/>
            <a:ext cx="27432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76" name="Line 102"/>
          <p:cNvSpPr>
            <a:spLocks noChangeShapeType="1"/>
          </p:cNvSpPr>
          <p:nvPr/>
        </p:nvSpPr>
        <p:spPr bwMode="auto">
          <a:xfrm>
            <a:off x="755576" y="5301208"/>
            <a:ext cx="288032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77" name="Line 82"/>
          <p:cNvSpPr>
            <a:spLocks noChangeShapeType="1"/>
          </p:cNvSpPr>
          <p:nvPr/>
        </p:nvSpPr>
        <p:spPr bwMode="auto">
          <a:xfrm>
            <a:off x="1475656" y="1492170"/>
            <a:ext cx="0" cy="216024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78" name="Line 82"/>
          <p:cNvSpPr>
            <a:spLocks noChangeShapeType="1"/>
          </p:cNvSpPr>
          <p:nvPr/>
        </p:nvSpPr>
        <p:spPr bwMode="auto">
          <a:xfrm>
            <a:off x="2411760" y="1484784"/>
            <a:ext cx="0" cy="216024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89" name="Text Box 80"/>
          <p:cNvSpPr txBox="1">
            <a:spLocks noChangeArrowheads="1"/>
          </p:cNvSpPr>
          <p:nvPr/>
        </p:nvSpPr>
        <p:spPr bwMode="auto">
          <a:xfrm>
            <a:off x="998416" y="1845092"/>
            <a:ext cx="2159785" cy="3757984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EUTRA MCG (no Split Bearer) same as Layer 3 Test Model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</TotalTime>
  <Words>40</Words>
  <Application>Microsoft Office PowerPoint</Application>
  <PresentationFormat>On-screen Show (4:3)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Hellen</dc:creator>
  <cp:lastModifiedBy>M D Abdul Rasheed-A17043</cp:lastModifiedBy>
  <cp:revision>29</cp:revision>
  <dcterms:created xsi:type="dcterms:W3CDTF">2018-04-03T07:48:59Z</dcterms:created>
  <dcterms:modified xsi:type="dcterms:W3CDTF">2018-05-01T10:26:49Z</dcterms:modified>
</cp:coreProperties>
</file>