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61" autoAdjust="0"/>
    <p:restoredTop sz="94640" autoAdjust="0"/>
  </p:normalViewPr>
  <p:slideViewPr>
    <p:cSldViewPr>
      <p:cViewPr varScale="1">
        <p:scale>
          <a:sx n="91" d="100"/>
          <a:sy n="91" d="100"/>
        </p:scale>
        <p:origin x="1410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C0518-B7E9-4B8D-BD02-51E22F3EA4AC}" type="datetimeFigureOut">
              <a:rPr lang="en-GB" smtClean="0"/>
              <a:pPr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72CD1-FD69-41FB-A706-8A29AB4FED2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C0518-B7E9-4B8D-BD02-51E22F3EA4AC}" type="datetimeFigureOut">
              <a:rPr lang="en-GB" smtClean="0"/>
              <a:pPr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72CD1-FD69-41FB-A706-8A29AB4FED2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C0518-B7E9-4B8D-BD02-51E22F3EA4AC}" type="datetimeFigureOut">
              <a:rPr lang="en-GB" smtClean="0"/>
              <a:pPr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72CD1-FD69-41FB-A706-8A29AB4FED2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C0518-B7E9-4B8D-BD02-51E22F3EA4AC}" type="datetimeFigureOut">
              <a:rPr lang="en-GB" smtClean="0"/>
              <a:pPr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72CD1-FD69-41FB-A706-8A29AB4FED2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C0518-B7E9-4B8D-BD02-51E22F3EA4AC}" type="datetimeFigureOut">
              <a:rPr lang="en-GB" smtClean="0"/>
              <a:pPr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72CD1-FD69-41FB-A706-8A29AB4FED2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C0518-B7E9-4B8D-BD02-51E22F3EA4AC}" type="datetimeFigureOut">
              <a:rPr lang="en-GB" smtClean="0"/>
              <a:pPr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72CD1-FD69-41FB-A706-8A29AB4FED2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C0518-B7E9-4B8D-BD02-51E22F3EA4AC}" type="datetimeFigureOut">
              <a:rPr lang="en-GB" smtClean="0"/>
              <a:pPr/>
              <a:t>01/05/2018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72CD1-FD69-41FB-A706-8A29AB4FED2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C0518-B7E9-4B8D-BD02-51E22F3EA4AC}" type="datetimeFigureOut">
              <a:rPr lang="en-GB" smtClean="0"/>
              <a:pPr/>
              <a:t>01/05/2018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72CD1-FD69-41FB-A706-8A29AB4FED2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C0518-B7E9-4B8D-BD02-51E22F3EA4AC}" type="datetimeFigureOut">
              <a:rPr lang="en-GB" smtClean="0"/>
              <a:pPr/>
              <a:t>01/05/2018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72CD1-FD69-41FB-A706-8A29AB4FED2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C0518-B7E9-4B8D-BD02-51E22F3EA4AC}" type="datetimeFigureOut">
              <a:rPr lang="en-GB" smtClean="0"/>
              <a:pPr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72CD1-FD69-41FB-A706-8A29AB4FED2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C0518-B7E9-4B8D-BD02-51E22F3EA4AC}" type="datetimeFigureOut">
              <a:rPr lang="en-GB" smtClean="0"/>
              <a:pPr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72CD1-FD69-41FB-A706-8A29AB4FED2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C0518-B7E9-4B8D-BD02-51E22F3EA4AC}" type="datetimeFigureOut">
              <a:rPr lang="en-GB" smtClean="0"/>
              <a:pPr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72CD1-FD69-41FB-A706-8A29AB4FED2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ext Box 13"/>
          <p:cNvSpPr txBox="1">
            <a:spLocks noChangeArrowheads="1"/>
          </p:cNvSpPr>
          <p:nvPr/>
        </p:nvSpPr>
        <p:spPr bwMode="auto">
          <a:xfrm>
            <a:off x="6730765" y="5733232"/>
            <a:ext cx="1152129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PSCell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(SCG)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1" name="Rectangle 140"/>
          <p:cNvSpPr/>
          <p:nvPr/>
        </p:nvSpPr>
        <p:spPr>
          <a:xfrm>
            <a:off x="3403948" y="764704"/>
            <a:ext cx="4984475" cy="50405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 smtClean="0">
                <a:solidFill>
                  <a:schemeClr val="tx1"/>
                </a:solidFill>
              </a:rPr>
              <a:t>NR PTC</a:t>
            </a:r>
            <a:endParaRPr lang="en-GB" sz="1400" b="1" dirty="0">
              <a:solidFill>
                <a:schemeClr val="tx1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539552" y="764704"/>
            <a:ext cx="2864395" cy="5040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 smtClean="0">
                <a:solidFill>
                  <a:schemeClr val="tx1"/>
                </a:solidFill>
              </a:rPr>
              <a:t>EUTRA PTC</a:t>
            </a:r>
            <a:endParaRPr lang="en-GB" sz="1400" b="1" dirty="0">
              <a:solidFill>
                <a:schemeClr val="tx1"/>
              </a:solidFill>
            </a:endParaRPr>
          </a:p>
        </p:txBody>
      </p:sp>
      <p:sp>
        <p:nvSpPr>
          <p:cNvPr id="2183" name="Oval 135"/>
          <p:cNvSpPr>
            <a:spLocks noChangeArrowheads="1"/>
          </p:cNvSpPr>
          <p:nvPr/>
        </p:nvSpPr>
        <p:spPr bwMode="auto">
          <a:xfrm>
            <a:off x="683568" y="1484784"/>
            <a:ext cx="107950" cy="73025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82" name="Text Box 134"/>
          <p:cNvSpPr txBox="1">
            <a:spLocks noChangeArrowheads="1"/>
          </p:cNvSpPr>
          <p:nvPr/>
        </p:nvSpPr>
        <p:spPr bwMode="auto">
          <a:xfrm>
            <a:off x="3707904" y="548680"/>
            <a:ext cx="10287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TTCN CODE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77" name="Text Box 129"/>
          <p:cNvSpPr txBox="1">
            <a:spLocks noChangeArrowheads="1"/>
          </p:cNvSpPr>
          <p:nvPr/>
        </p:nvSpPr>
        <p:spPr bwMode="auto">
          <a:xfrm>
            <a:off x="968060" y="1297990"/>
            <a:ext cx="774018" cy="2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SRB0/1/2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74" name="Line 126"/>
          <p:cNvSpPr>
            <a:spLocks noChangeShapeType="1"/>
          </p:cNvSpPr>
          <p:nvPr/>
        </p:nvSpPr>
        <p:spPr bwMode="auto">
          <a:xfrm rot="10800000">
            <a:off x="7398397" y="4754175"/>
            <a:ext cx="1588" cy="27432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66" name="Text Box 118"/>
          <p:cNvSpPr txBox="1">
            <a:spLocks noChangeArrowheads="1"/>
          </p:cNvSpPr>
          <p:nvPr/>
        </p:nvSpPr>
        <p:spPr bwMode="auto">
          <a:xfrm>
            <a:off x="107504" y="1340768"/>
            <a:ext cx="5715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Control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63" name="Text Box 115"/>
          <p:cNvSpPr txBox="1">
            <a:spLocks noChangeArrowheads="1"/>
          </p:cNvSpPr>
          <p:nvPr/>
        </p:nvSpPr>
        <p:spPr bwMode="auto">
          <a:xfrm>
            <a:off x="2195736" y="1268760"/>
            <a:ext cx="4572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DRB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7" name="Line 109"/>
          <p:cNvSpPr>
            <a:spLocks noChangeShapeType="1"/>
          </p:cNvSpPr>
          <p:nvPr/>
        </p:nvSpPr>
        <p:spPr bwMode="auto">
          <a:xfrm>
            <a:off x="755576" y="1556792"/>
            <a:ext cx="0" cy="3744416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56" name="Text Box 108"/>
          <p:cNvSpPr txBox="1">
            <a:spLocks noChangeArrowheads="1"/>
          </p:cNvSpPr>
          <p:nvPr/>
        </p:nvSpPr>
        <p:spPr bwMode="auto">
          <a:xfrm>
            <a:off x="2073174" y="6043966"/>
            <a:ext cx="5256585" cy="4603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UE Operation in Test Loop Mode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3" name="Rectangle 105"/>
          <p:cNvSpPr>
            <a:spLocks noChangeArrowheads="1"/>
          </p:cNvSpPr>
          <p:nvPr/>
        </p:nvSpPr>
        <p:spPr bwMode="auto">
          <a:xfrm>
            <a:off x="539552" y="476672"/>
            <a:ext cx="7848872" cy="806450"/>
          </a:xfrm>
          <a:prstGeom prst="rect">
            <a:avLst/>
          </a:prstGeom>
          <a:noFill/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52" name="Line 104"/>
          <p:cNvSpPr>
            <a:spLocks noChangeShapeType="1"/>
          </p:cNvSpPr>
          <p:nvPr/>
        </p:nvSpPr>
        <p:spPr bwMode="auto">
          <a:xfrm>
            <a:off x="755576" y="1268760"/>
            <a:ext cx="0" cy="2000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51" name="Line 103"/>
          <p:cNvSpPr>
            <a:spLocks noChangeShapeType="1"/>
          </p:cNvSpPr>
          <p:nvPr/>
        </p:nvSpPr>
        <p:spPr bwMode="auto">
          <a:xfrm>
            <a:off x="1187624" y="1498948"/>
            <a:ext cx="0" cy="2159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50" name="Line 102"/>
          <p:cNvSpPr>
            <a:spLocks noChangeShapeType="1"/>
          </p:cNvSpPr>
          <p:nvPr/>
        </p:nvSpPr>
        <p:spPr bwMode="auto">
          <a:xfrm>
            <a:off x="755576" y="5301208"/>
            <a:ext cx="27432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43" name="Line 95"/>
          <p:cNvSpPr>
            <a:spLocks noChangeShapeType="1"/>
          </p:cNvSpPr>
          <p:nvPr/>
        </p:nvSpPr>
        <p:spPr bwMode="auto">
          <a:xfrm flipV="1">
            <a:off x="755576" y="1916832"/>
            <a:ext cx="27432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40" name="Line 92"/>
          <p:cNvSpPr>
            <a:spLocks noChangeShapeType="1"/>
          </p:cNvSpPr>
          <p:nvPr/>
        </p:nvSpPr>
        <p:spPr bwMode="auto">
          <a:xfrm>
            <a:off x="6286480" y="1325162"/>
            <a:ext cx="0" cy="146304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30" name="Line 82"/>
          <p:cNvSpPr>
            <a:spLocks noChangeShapeType="1"/>
          </p:cNvSpPr>
          <p:nvPr/>
        </p:nvSpPr>
        <p:spPr bwMode="auto">
          <a:xfrm>
            <a:off x="1331640" y="1498948"/>
            <a:ext cx="0" cy="216024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2122" name="Group 74"/>
          <p:cNvGrpSpPr>
            <a:grpSpLocks/>
          </p:cNvGrpSpPr>
          <p:nvPr/>
        </p:nvGrpSpPr>
        <p:grpSpPr bwMode="auto">
          <a:xfrm>
            <a:off x="3442362" y="4028094"/>
            <a:ext cx="2159785" cy="695297"/>
            <a:chOff x="5040" y="7126"/>
            <a:chExt cx="6010" cy="1094"/>
          </a:xfrm>
        </p:grpSpPr>
        <p:sp>
          <p:nvSpPr>
            <p:cNvPr id="2128" name="Text Box 80"/>
            <p:cNvSpPr txBox="1">
              <a:spLocks noChangeArrowheads="1"/>
            </p:cNvSpPr>
            <p:nvPr/>
          </p:nvSpPr>
          <p:spPr bwMode="auto">
            <a:xfrm>
              <a:off x="5040" y="7159"/>
              <a:ext cx="6010" cy="1061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MAC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24" name="Oval 76"/>
            <p:cNvSpPr>
              <a:spLocks noChangeArrowheads="1"/>
            </p:cNvSpPr>
            <p:nvPr/>
          </p:nvSpPr>
          <p:spPr bwMode="auto">
            <a:xfrm>
              <a:off x="7384" y="7126"/>
              <a:ext cx="360" cy="13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2119" name="Group 71"/>
          <p:cNvGrpSpPr>
            <a:grpSpLocks/>
          </p:cNvGrpSpPr>
          <p:nvPr/>
        </p:nvGrpSpPr>
        <p:grpSpPr bwMode="auto">
          <a:xfrm>
            <a:off x="3423675" y="5042138"/>
            <a:ext cx="2202524" cy="676275"/>
            <a:chOff x="5091" y="8776"/>
            <a:chExt cx="6916" cy="1064"/>
          </a:xfrm>
        </p:grpSpPr>
        <p:sp>
          <p:nvSpPr>
            <p:cNvPr id="2121" name="Text Box 73"/>
            <p:cNvSpPr txBox="1">
              <a:spLocks noChangeArrowheads="1"/>
            </p:cNvSpPr>
            <p:nvPr/>
          </p:nvSpPr>
          <p:spPr bwMode="auto">
            <a:xfrm>
              <a:off x="5091" y="8776"/>
              <a:ext cx="6803" cy="1064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PHY</a:t>
              </a:r>
              <a:endParaRPr kumimoji="0" 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20" name="Oval 72"/>
            <p:cNvSpPr>
              <a:spLocks noChangeArrowheads="1"/>
            </p:cNvSpPr>
            <p:nvPr/>
          </p:nvSpPr>
          <p:spPr bwMode="auto">
            <a:xfrm>
              <a:off x="11827" y="9129"/>
              <a:ext cx="180" cy="26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063" name="Line 15"/>
          <p:cNvSpPr>
            <a:spLocks noChangeShapeType="1"/>
          </p:cNvSpPr>
          <p:nvPr/>
        </p:nvSpPr>
        <p:spPr bwMode="auto">
          <a:xfrm>
            <a:off x="7092280" y="5301209"/>
            <a:ext cx="648072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1619672" y="5661248"/>
            <a:ext cx="1152129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Pcell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(MCG)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9" name="Line 11"/>
          <p:cNvSpPr>
            <a:spLocks noChangeShapeType="1"/>
          </p:cNvSpPr>
          <p:nvPr/>
        </p:nvSpPr>
        <p:spPr bwMode="auto">
          <a:xfrm>
            <a:off x="6365211" y="4750685"/>
            <a:ext cx="1588" cy="27432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84" name="Rectangle 13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2219" name="Rectangle 171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1" name="Text Box 2"/>
          <p:cNvSpPr txBox="1">
            <a:spLocks noChangeArrowheads="1"/>
          </p:cNvSpPr>
          <p:nvPr/>
        </p:nvSpPr>
        <p:spPr bwMode="auto">
          <a:xfrm>
            <a:off x="5908011" y="1487211"/>
            <a:ext cx="4572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8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D</a:t>
            </a:r>
            <a:r>
              <a:rPr kumimoji="0" lang="en-US" sz="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RB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6" name="Line 110"/>
          <p:cNvSpPr>
            <a:spLocks noChangeShapeType="1"/>
          </p:cNvSpPr>
          <p:nvPr/>
        </p:nvSpPr>
        <p:spPr bwMode="auto">
          <a:xfrm>
            <a:off x="7810268" y="3115950"/>
            <a:ext cx="274320" cy="1587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08" name="Text Box 30"/>
          <p:cNvSpPr txBox="1">
            <a:spLocks noChangeArrowheads="1"/>
          </p:cNvSpPr>
          <p:nvPr/>
        </p:nvSpPr>
        <p:spPr bwMode="auto">
          <a:xfrm>
            <a:off x="5792314" y="2859472"/>
            <a:ext cx="1971235" cy="694944"/>
          </a:xfrm>
          <a:prstGeom prst="rect">
            <a:avLst/>
          </a:prstGeom>
          <a:solidFill>
            <a:srgbClr val="FFFF00">
              <a:alpha val="39999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RLC TM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9" name="Oval 29"/>
          <p:cNvSpPr>
            <a:spLocks noChangeArrowheads="1"/>
          </p:cNvSpPr>
          <p:nvPr/>
        </p:nvSpPr>
        <p:spPr bwMode="auto">
          <a:xfrm>
            <a:off x="7720731" y="3049495"/>
            <a:ext cx="91440" cy="9144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0" name="Oval 27"/>
          <p:cNvSpPr>
            <a:spLocks noChangeArrowheads="1"/>
          </p:cNvSpPr>
          <p:nvPr/>
        </p:nvSpPr>
        <p:spPr bwMode="auto">
          <a:xfrm>
            <a:off x="6235917" y="2791947"/>
            <a:ext cx="92075" cy="9144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2" name="Line 122"/>
          <p:cNvSpPr>
            <a:spLocks noChangeShapeType="1"/>
          </p:cNvSpPr>
          <p:nvPr/>
        </p:nvSpPr>
        <p:spPr bwMode="auto">
          <a:xfrm flipH="1">
            <a:off x="6228750" y="3522028"/>
            <a:ext cx="0" cy="4572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3" name="Oval 135"/>
          <p:cNvSpPr>
            <a:spLocks noChangeArrowheads="1"/>
          </p:cNvSpPr>
          <p:nvPr/>
        </p:nvSpPr>
        <p:spPr bwMode="auto">
          <a:xfrm>
            <a:off x="8057500" y="1462435"/>
            <a:ext cx="107950" cy="73025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8" name="Text Box 118"/>
          <p:cNvSpPr txBox="1">
            <a:spLocks noChangeArrowheads="1"/>
          </p:cNvSpPr>
          <p:nvPr/>
        </p:nvSpPr>
        <p:spPr bwMode="auto">
          <a:xfrm>
            <a:off x="7524328" y="1268760"/>
            <a:ext cx="5715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Control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9" name="Line 109"/>
          <p:cNvSpPr>
            <a:spLocks noChangeShapeType="1"/>
          </p:cNvSpPr>
          <p:nvPr/>
        </p:nvSpPr>
        <p:spPr bwMode="auto">
          <a:xfrm>
            <a:off x="8100392" y="1556792"/>
            <a:ext cx="0" cy="3744416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20" name="Line 104"/>
          <p:cNvSpPr>
            <a:spLocks noChangeShapeType="1"/>
          </p:cNvSpPr>
          <p:nvPr/>
        </p:nvSpPr>
        <p:spPr bwMode="auto">
          <a:xfrm>
            <a:off x="8105130" y="1298923"/>
            <a:ext cx="0" cy="2000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15" name="Text Box 119"/>
          <p:cNvSpPr txBox="1">
            <a:spLocks noChangeArrowheads="1"/>
          </p:cNvSpPr>
          <p:nvPr/>
        </p:nvSpPr>
        <p:spPr bwMode="auto">
          <a:xfrm>
            <a:off x="7051845" y="1288029"/>
            <a:ext cx="4572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SRB3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8" name="Line 82"/>
          <p:cNvSpPr>
            <a:spLocks noChangeShapeType="1"/>
          </p:cNvSpPr>
          <p:nvPr/>
        </p:nvSpPr>
        <p:spPr bwMode="auto">
          <a:xfrm>
            <a:off x="7539463" y="1282415"/>
            <a:ext cx="0" cy="36004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19" name="Oval 81"/>
          <p:cNvSpPr>
            <a:spLocks noChangeArrowheads="1"/>
          </p:cNvSpPr>
          <p:nvPr/>
        </p:nvSpPr>
        <p:spPr bwMode="auto">
          <a:xfrm>
            <a:off x="7473636" y="1649757"/>
            <a:ext cx="107950" cy="7143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7" name="Line 99"/>
          <p:cNvSpPr>
            <a:spLocks noChangeShapeType="1"/>
          </p:cNvSpPr>
          <p:nvPr/>
        </p:nvSpPr>
        <p:spPr bwMode="auto">
          <a:xfrm>
            <a:off x="755577" y="2636912"/>
            <a:ext cx="27432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00" name="Text Box 26"/>
          <p:cNvSpPr txBox="1">
            <a:spLocks noChangeArrowheads="1"/>
          </p:cNvSpPr>
          <p:nvPr/>
        </p:nvSpPr>
        <p:spPr bwMode="auto">
          <a:xfrm>
            <a:off x="6276079" y="3588707"/>
            <a:ext cx="504056" cy="2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DTCH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5" name="Line 102"/>
          <p:cNvSpPr>
            <a:spLocks noChangeShapeType="1"/>
          </p:cNvSpPr>
          <p:nvPr/>
        </p:nvSpPr>
        <p:spPr bwMode="auto">
          <a:xfrm>
            <a:off x="755576" y="3647417"/>
            <a:ext cx="27432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76" name="Line 102"/>
          <p:cNvSpPr>
            <a:spLocks noChangeShapeType="1"/>
          </p:cNvSpPr>
          <p:nvPr/>
        </p:nvSpPr>
        <p:spPr bwMode="auto">
          <a:xfrm>
            <a:off x="755576" y="5301208"/>
            <a:ext cx="288032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77" name="Line 82"/>
          <p:cNvSpPr>
            <a:spLocks noChangeShapeType="1"/>
          </p:cNvSpPr>
          <p:nvPr/>
        </p:nvSpPr>
        <p:spPr bwMode="auto">
          <a:xfrm>
            <a:off x="1475656" y="1492170"/>
            <a:ext cx="0" cy="216024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78" name="Line 82"/>
          <p:cNvSpPr>
            <a:spLocks noChangeShapeType="1"/>
          </p:cNvSpPr>
          <p:nvPr/>
        </p:nvSpPr>
        <p:spPr bwMode="auto">
          <a:xfrm>
            <a:off x="2411760" y="1484784"/>
            <a:ext cx="0" cy="216024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9" name="Text Box 80"/>
          <p:cNvSpPr txBox="1">
            <a:spLocks noChangeArrowheads="1"/>
          </p:cNvSpPr>
          <p:nvPr/>
        </p:nvSpPr>
        <p:spPr bwMode="auto">
          <a:xfrm>
            <a:off x="998416" y="1845092"/>
            <a:ext cx="2159785" cy="3757984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EUTRA MCG (no Split Bearer) same as Layer 3 Test Model</a:t>
            </a:r>
          </a:p>
        </p:txBody>
      </p:sp>
      <p:grpSp>
        <p:nvGrpSpPr>
          <p:cNvPr id="90" name="Group 71"/>
          <p:cNvGrpSpPr>
            <a:grpSpLocks/>
          </p:cNvGrpSpPr>
          <p:nvPr/>
        </p:nvGrpSpPr>
        <p:grpSpPr bwMode="auto">
          <a:xfrm>
            <a:off x="5773753" y="5020914"/>
            <a:ext cx="2202524" cy="676275"/>
            <a:chOff x="5091" y="8776"/>
            <a:chExt cx="6916" cy="1064"/>
          </a:xfrm>
        </p:grpSpPr>
        <p:sp>
          <p:nvSpPr>
            <p:cNvPr id="91" name="Text Box 73"/>
            <p:cNvSpPr txBox="1">
              <a:spLocks noChangeArrowheads="1"/>
            </p:cNvSpPr>
            <p:nvPr/>
          </p:nvSpPr>
          <p:spPr bwMode="auto">
            <a:xfrm>
              <a:off x="5091" y="8776"/>
              <a:ext cx="6803" cy="1064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PHY</a:t>
              </a:r>
              <a:endParaRPr kumimoji="0" 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2" name="Oval 72"/>
            <p:cNvSpPr>
              <a:spLocks noChangeArrowheads="1"/>
            </p:cNvSpPr>
            <p:nvPr/>
          </p:nvSpPr>
          <p:spPr bwMode="auto">
            <a:xfrm>
              <a:off x="11827" y="9129"/>
              <a:ext cx="180" cy="26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96" name="Group 74"/>
          <p:cNvGrpSpPr>
            <a:grpSpLocks/>
          </p:cNvGrpSpPr>
          <p:nvPr/>
        </p:nvGrpSpPr>
        <p:grpSpPr bwMode="auto">
          <a:xfrm>
            <a:off x="5755048" y="4019321"/>
            <a:ext cx="2159785" cy="695297"/>
            <a:chOff x="5040" y="7126"/>
            <a:chExt cx="6010" cy="1094"/>
          </a:xfrm>
        </p:grpSpPr>
        <p:sp>
          <p:nvSpPr>
            <p:cNvPr id="97" name="Text Box 80"/>
            <p:cNvSpPr txBox="1">
              <a:spLocks noChangeArrowheads="1"/>
            </p:cNvSpPr>
            <p:nvPr/>
          </p:nvSpPr>
          <p:spPr bwMode="auto">
            <a:xfrm>
              <a:off x="5040" y="7159"/>
              <a:ext cx="6010" cy="1061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MAC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8" name="Oval 76"/>
            <p:cNvSpPr>
              <a:spLocks noChangeArrowheads="1"/>
            </p:cNvSpPr>
            <p:nvPr/>
          </p:nvSpPr>
          <p:spPr bwMode="auto">
            <a:xfrm>
              <a:off x="6156" y="7126"/>
              <a:ext cx="360" cy="13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99" name="Oval 39"/>
          <p:cNvSpPr>
            <a:spLocks noChangeArrowheads="1"/>
          </p:cNvSpPr>
          <p:nvPr/>
        </p:nvSpPr>
        <p:spPr bwMode="auto">
          <a:xfrm>
            <a:off x="5580112" y="4077072"/>
            <a:ext cx="45719" cy="144016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25" name="Oval 39"/>
          <p:cNvSpPr>
            <a:spLocks noChangeArrowheads="1"/>
          </p:cNvSpPr>
          <p:nvPr/>
        </p:nvSpPr>
        <p:spPr bwMode="auto">
          <a:xfrm>
            <a:off x="7894146" y="4099319"/>
            <a:ext cx="45719" cy="144016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0" name="Line 100"/>
          <p:cNvSpPr>
            <a:spLocks noChangeShapeType="1"/>
          </p:cNvSpPr>
          <p:nvPr/>
        </p:nvSpPr>
        <p:spPr bwMode="auto">
          <a:xfrm flipV="1">
            <a:off x="7926408" y="4168534"/>
            <a:ext cx="182880" cy="4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1" name="Line 100"/>
          <p:cNvSpPr>
            <a:spLocks noChangeShapeType="1"/>
          </p:cNvSpPr>
          <p:nvPr/>
        </p:nvSpPr>
        <p:spPr bwMode="auto">
          <a:xfrm flipV="1">
            <a:off x="5637348" y="4166851"/>
            <a:ext cx="91440" cy="4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3" name="Line 11"/>
          <p:cNvSpPr>
            <a:spLocks noChangeShapeType="1"/>
          </p:cNvSpPr>
          <p:nvPr/>
        </p:nvSpPr>
        <p:spPr bwMode="auto">
          <a:xfrm>
            <a:off x="3960976" y="4733255"/>
            <a:ext cx="1588" cy="27432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4" name="Line 126"/>
          <p:cNvSpPr>
            <a:spLocks noChangeShapeType="1"/>
          </p:cNvSpPr>
          <p:nvPr/>
        </p:nvSpPr>
        <p:spPr bwMode="auto">
          <a:xfrm rot="10800000">
            <a:off x="4893382" y="4716985"/>
            <a:ext cx="1588" cy="27432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5" name="Line 126"/>
          <p:cNvSpPr>
            <a:spLocks noChangeShapeType="1"/>
          </p:cNvSpPr>
          <p:nvPr/>
        </p:nvSpPr>
        <p:spPr bwMode="auto">
          <a:xfrm rot="10800000">
            <a:off x="6598741" y="5708808"/>
            <a:ext cx="1588" cy="27432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6" name="Line 11"/>
          <p:cNvSpPr>
            <a:spLocks noChangeShapeType="1"/>
          </p:cNvSpPr>
          <p:nvPr/>
        </p:nvSpPr>
        <p:spPr bwMode="auto">
          <a:xfrm>
            <a:off x="6274491" y="5739228"/>
            <a:ext cx="1588" cy="27432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7" name="Line 11"/>
          <p:cNvSpPr>
            <a:spLocks noChangeShapeType="1"/>
          </p:cNvSpPr>
          <p:nvPr/>
        </p:nvSpPr>
        <p:spPr bwMode="auto">
          <a:xfrm>
            <a:off x="3995936" y="5746968"/>
            <a:ext cx="1588" cy="27432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8" name="Line 126"/>
          <p:cNvSpPr>
            <a:spLocks noChangeShapeType="1"/>
          </p:cNvSpPr>
          <p:nvPr/>
        </p:nvSpPr>
        <p:spPr bwMode="auto">
          <a:xfrm rot="10800000">
            <a:off x="4849523" y="5727509"/>
            <a:ext cx="1588" cy="27432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9" name="Text Box 13"/>
          <p:cNvSpPr txBox="1">
            <a:spLocks noChangeArrowheads="1"/>
          </p:cNvSpPr>
          <p:nvPr/>
        </p:nvSpPr>
        <p:spPr bwMode="auto">
          <a:xfrm>
            <a:off x="4960449" y="5749774"/>
            <a:ext cx="1152129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Scell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(SCG)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0" name="Line 122"/>
          <p:cNvSpPr>
            <a:spLocks noChangeShapeType="1"/>
          </p:cNvSpPr>
          <p:nvPr/>
        </p:nvSpPr>
        <p:spPr bwMode="auto">
          <a:xfrm flipH="1">
            <a:off x="4361280" y="3761811"/>
            <a:ext cx="0" cy="27432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1" name="Line 122"/>
          <p:cNvSpPr>
            <a:spLocks noChangeShapeType="1"/>
          </p:cNvSpPr>
          <p:nvPr/>
        </p:nvSpPr>
        <p:spPr bwMode="auto">
          <a:xfrm flipH="1">
            <a:off x="4335010" y="3798601"/>
            <a:ext cx="18288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2" name="Line 11"/>
          <p:cNvSpPr>
            <a:spLocks noChangeShapeType="1"/>
          </p:cNvSpPr>
          <p:nvPr/>
        </p:nvSpPr>
        <p:spPr bwMode="auto">
          <a:xfrm>
            <a:off x="2652936" y="5645212"/>
            <a:ext cx="1588" cy="27432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3" name="Line 126"/>
          <p:cNvSpPr>
            <a:spLocks noChangeShapeType="1"/>
          </p:cNvSpPr>
          <p:nvPr/>
        </p:nvSpPr>
        <p:spPr bwMode="auto">
          <a:xfrm rot="10800000">
            <a:off x="2918617" y="5645212"/>
            <a:ext cx="1588" cy="27432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2" name="Line 100"/>
          <p:cNvSpPr>
            <a:spLocks noChangeShapeType="1"/>
          </p:cNvSpPr>
          <p:nvPr/>
        </p:nvSpPr>
        <p:spPr bwMode="auto">
          <a:xfrm flipV="1">
            <a:off x="7984218" y="5319100"/>
            <a:ext cx="91440" cy="4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4" name="Line 100"/>
          <p:cNvSpPr>
            <a:spLocks noChangeShapeType="1"/>
          </p:cNvSpPr>
          <p:nvPr/>
        </p:nvSpPr>
        <p:spPr bwMode="auto">
          <a:xfrm flipV="1">
            <a:off x="5652120" y="5353758"/>
            <a:ext cx="91440" cy="4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620</TotalTime>
  <Words>44</Words>
  <Application>Microsoft Office PowerPoint</Application>
  <PresentationFormat>On-screen Show (4:3)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Hellen</dc:creator>
  <cp:lastModifiedBy>M D Abdul Rasheed-A17043</cp:lastModifiedBy>
  <cp:revision>31</cp:revision>
  <dcterms:created xsi:type="dcterms:W3CDTF">2018-04-03T07:48:59Z</dcterms:created>
  <dcterms:modified xsi:type="dcterms:W3CDTF">2018-05-01T10:27:16Z</dcterms:modified>
</cp:coreProperties>
</file>