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7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5143500" type="screen16x9"/>
  <p:notesSz cx="6858000" cy="9144000"/>
  <p:custDataLst>
    <p:tags r:id="rId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6">
          <p15:clr>
            <a:srgbClr val="A4A3A4"/>
          </p15:clr>
        </p15:guide>
        <p15:guide id="2" orient="horz" pos="2845">
          <p15:clr>
            <a:srgbClr val="A4A3A4"/>
          </p15:clr>
        </p15:guide>
        <p15:guide id="3" pos="226">
          <p15:clr>
            <a:srgbClr val="A4A3A4"/>
          </p15:clr>
        </p15:guide>
        <p15:guide id="4" pos="544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3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1304" autoAdjust="0"/>
  </p:normalViewPr>
  <p:slideViewPr>
    <p:cSldViewPr snapToObjects="1" showGuides="1">
      <p:cViewPr varScale="1">
        <p:scale>
          <a:sx n="152" d="100"/>
          <a:sy n="152" d="100"/>
        </p:scale>
        <p:origin x="480" y="132"/>
      </p:cViewPr>
      <p:guideLst>
        <p:guide orient="horz" pos="646"/>
        <p:guide orient="horz" pos="2845"/>
        <p:guide pos="226"/>
        <p:guide pos="544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53" d="100"/>
          <a:sy n="53" d="100"/>
        </p:scale>
        <p:origin x="-1790" y="-77"/>
      </p:cViewPr>
      <p:guideLst>
        <p:guide orient="horz" pos="3223"/>
        <p:guide pos="223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E7110D-8713-4818-A6C5-BA5073E6EF19}" type="datetimeFigureOut">
              <a:rPr lang="en-US" smtClean="0"/>
              <a:t>2/7/2018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620C28-1F57-4AC3-BC38-27FE91AD92B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2704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7" name="Grafik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pic>
          <p:nvPicPr>
            <p:cNvPr id="8" name="Grafik 1"/>
            <p:cNvPicPr preferRelativeResize="0"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0781" y="4487981"/>
              <a:ext cx="1782000" cy="540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0000" y="162000"/>
            <a:ext cx="6300000" cy="1215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Enter title of presentation</a:t>
            </a:r>
            <a:br>
              <a:rPr lang="en-US" dirty="0" smtClean="0"/>
            </a:br>
            <a:r>
              <a:rPr lang="en-US" dirty="0" smtClean="0"/>
              <a:t>(max. 3 lines)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0000" y="1890000"/>
            <a:ext cx="6300000" cy="792000"/>
          </a:xfrm>
        </p:spPr>
        <p:txBody>
          <a:bodyPr/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Enter subtitle (max. 3 lines), e. g. name, date</a:t>
            </a:r>
          </a:p>
        </p:txBody>
      </p:sp>
    </p:spTree>
    <p:extLst>
      <p:ext uri="{BB962C8B-B14F-4D97-AF65-F5344CB8AC3E}">
        <p14:creationId xmlns:p14="http://schemas.microsoft.com/office/powerpoint/2010/main" val="12480142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Enter slide title (max. 2 lines)</a:t>
            </a:r>
            <a:br>
              <a:rPr lang="en-US" dirty="0" smtClean="0"/>
            </a:br>
            <a:r>
              <a:rPr lang="en-US" dirty="0" smtClean="0"/>
              <a:t>The 2nd line may be black if reasonable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360000" y="1026000"/>
            <a:ext cx="5940000" cy="348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Enter text (no picture)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icture Placeholder 1"/>
          <p:cNvSpPr>
            <a:spLocks noGrp="1"/>
          </p:cNvSpPr>
          <p:nvPr>
            <p:ph type="pic" sz="quarter" idx="2"/>
          </p:nvPr>
        </p:nvSpPr>
        <p:spPr>
          <a:xfrm>
            <a:off x="6480000" y="1026000"/>
            <a:ext cx="2664000" cy="171396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3"/>
          </p:nvPr>
        </p:nvSpPr>
        <p:spPr>
          <a:xfrm>
            <a:off x="6480000" y="2796120"/>
            <a:ext cx="2664000" cy="171396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MM/DD/YYYY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Edit Footer: &gt;Insert &gt;Header &amp;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1237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3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Enter slide title (max. 2 lines)</a:t>
            </a:r>
            <a:br>
              <a:rPr lang="en-US" dirty="0" smtClean="0"/>
            </a:br>
            <a:r>
              <a:rPr lang="en-US" dirty="0" smtClean="0"/>
              <a:t>The 2nd line may be black if reasonable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360000" y="1026000"/>
            <a:ext cx="5940000" cy="3483000"/>
          </a:xfrm>
        </p:spPr>
        <p:txBody>
          <a:bodyPr/>
          <a:lstStyle/>
          <a:p>
            <a:pPr lvl="0"/>
            <a:r>
              <a:rPr lang="en-US" dirty="0" smtClean="0"/>
              <a:t>Enter text (no picture)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icture Placeholder 1"/>
          <p:cNvSpPr>
            <a:spLocks noGrp="1"/>
          </p:cNvSpPr>
          <p:nvPr>
            <p:ph type="pic" sz="quarter" idx="2"/>
          </p:nvPr>
        </p:nvSpPr>
        <p:spPr>
          <a:xfrm>
            <a:off x="6480000" y="1026000"/>
            <a:ext cx="2664000" cy="112428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3"/>
          </p:nvPr>
        </p:nvSpPr>
        <p:spPr>
          <a:xfrm>
            <a:off x="6480000" y="2206440"/>
            <a:ext cx="2664000" cy="112428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"/>
          </p:nvPr>
        </p:nvSpPr>
        <p:spPr>
          <a:xfrm>
            <a:off x="6480000" y="3385800"/>
            <a:ext cx="2664000" cy="112428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MM/DD/YYYY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Edit Footer: &gt;Insert &gt;Header &amp;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0203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4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000" y="162000"/>
            <a:ext cx="5940000" cy="81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Enter slide title (max. 2 lines)</a:t>
            </a:r>
            <a:br>
              <a:rPr lang="en-US" dirty="0" smtClean="0"/>
            </a:br>
            <a:r>
              <a:rPr lang="en-US" dirty="0" smtClean="0"/>
              <a:t>The 2nd line may be black if reasonable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360000" y="1026000"/>
            <a:ext cx="5940000" cy="348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Enter text (no picture)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icture Placeholder 1"/>
          <p:cNvSpPr>
            <a:spLocks noGrp="1"/>
          </p:cNvSpPr>
          <p:nvPr>
            <p:ph type="pic" sz="quarter" idx="2"/>
          </p:nvPr>
        </p:nvSpPr>
        <p:spPr>
          <a:xfrm>
            <a:off x="6480000" y="0"/>
            <a:ext cx="2664000" cy="10854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3"/>
          </p:nvPr>
        </p:nvSpPr>
        <p:spPr>
          <a:xfrm>
            <a:off x="6480000" y="1140480"/>
            <a:ext cx="2664000" cy="10854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"/>
          </p:nvPr>
        </p:nvSpPr>
        <p:spPr>
          <a:xfrm>
            <a:off x="6480000" y="2284200"/>
            <a:ext cx="2664000" cy="10854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5"/>
          </p:nvPr>
        </p:nvSpPr>
        <p:spPr>
          <a:xfrm>
            <a:off x="6480000" y="3424680"/>
            <a:ext cx="2664000" cy="10854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MM/DD/YYYY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Edit Footer: &gt;Insert &gt;Header &amp;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7823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5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000" y="162000"/>
            <a:ext cx="5940000" cy="81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Enter slide title (max. 2 lines)</a:t>
            </a:r>
            <a:br>
              <a:rPr lang="en-US" dirty="0" smtClean="0"/>
            </a:br>
            <a:r>
              <a:rPr lang="en-US" dirty="0" smtClean="0"/>
              <a:t>The 2nd line may be black if reasonable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360000" y="1026000"/>
            <a:ext cx="5940000" cy="3483000"/>
          </a:xfrm>
        </p:spPr>
        <p:txBody>
          <a:bodyPr/>
          <a:lstStyle/>
          <a:p>
            <a:pPr lvl="0"/>
            <a:r>
              <a:rPr lang="en-US" dirty="0" smtClean="0"/>
              <a:t>Enter text (no picture)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icture Placeholder 1"/>
          <p:cNvSpPr>
            <a:spLocks noGrp="1"/>
          </p:cNvSpPr>
          <p:nvPr>
            <p:ph type="pic" sz="quarter" idx="2"/>
          </p:nvPr>
        </p:nvSpPr>
        <p:spPr>
          <a:xfrm>
            <a:off x="6480000" y="0"/>
            <a:ext cx="2664000" cy="858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3"/>
          </p:nvPr>
        </p:nvSpPr>
        <p:spPr>
          <a:xfrm>
            <a:off x="6480000" y="910440"/>
            <a:ext cx="2664000" cy="858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"/>
          </p:nvPr>
        </p:nvSpPr>
        <p:spPr>
          <a:xfrm>
            <a:off x="6480000" y="1820880"/>
            <a:ext cx="2664000" cy="858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5"/>
          </p:nvPr>
        </p:nvSpPr>
        <p:spPr>
          <a:xfrm>
            <a:off x="6480000" y="2728080"/>
            <a:ext cx="2664000" cy="858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6"/>
          </p:nvPr>
        </p:nvSpPr>
        <p:spPr>
          <a:xfrm>
            <a:off x="6480000" y="3638520"/>
            <a:ext cx="2664000" cy="858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MM/DD/YYYY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Edit Footer: &gt;Insert &gt;Header &amp;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34454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6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Enter slide title (max. 2 lines)</a:t>
            </a:r>
            <a:br>
              <a:rPr lang="en-US" dirty="0" smtClean="0"/>
            </a:br>
            <a:r>
              <a:rPr lang="en-US" dirty="0" smtClean="0"/>
              <a:t>This layout is primarily for equipment pictures</a:t>
            </a:r>
            <a:endParaRPr lang="en-US" dirty="0"/>
          </a:p>
        </p:txBody>
      </p:sp>
      <p:sp>
        <p:nvSpPr>
          <p:cNvPr id="7" name="Content Placeholder 1"/>
          <p:cNvSpPr>
            <a:spLocks noGrp="1"/>
          </p:cNvSpPr>
          <p:nvPr>
            <p:ph sz="quarter" idx="2"/>
          </p:nvPr>
        </p:nvSpPr>
        <p:spPr>
          <a:xfrm>
            <a:off x="360000" y="1026000"/>
            <a:ext cx="2664000" cy="171396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3"/>
          </p:nvPr>
        </p:nvSpPr>
        <p:spPr>
          <a:xfrm>
            <a:off x="3168000" y="1027080"/>
            <a:ext cx="2664000" cy="171396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quarter" idx="4"/>
          </p:nvPr>
        </p:nvSpPr>
        <p:spPr>
          <a:xfrm>
            <a:off x="5976000" y="1027080"/>
            <a:ext cx="2664000" cy="171396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Content Placeholder 4"/>
          <p:cNvSpPr>
            <a:spLocks noGrp="1"/>
          </p:cNvSpPr>
          <p:nvPr>
            <p:ph sz="quarter" idx="5"/>
          </p:nvPr>
        </p:nvSpPr>
        <p:spPr>
          <a:xfrm>
            <a:off x="360000" y="2796120"/>
            <a:ext cx="2664000" cy="171396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Content Placeholder 5"/>
          <p:cNvSpPr>
            <a:spLocks noGrp="1"/>
          </p:cNvSpPr>
          <p:nvPr>
            <p:ph sz="quarter" idx="6"/>
          </p:nvPr>
        </p:nvSpPr>
        <p:spPr>
          <a:xfrm>
            <a:off x="3168000" y="2796120"/>
            <a:ext cx="2664000" cy="171396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Content Placeholder 6"/>
          <p:cNvSpPr>
            <a:spLocks noGrp="1"/>
          </p:cNvSpPr>
          <p:nvPr>
            <p:ph sz="quarter" idx="7"/>
          </p:nvPr>
        </p:nvSpPr>
        <p:spPr>
          <a:xfrm>
            <a:off x="5976000" y="2796120"/>
            <a:ext cx="2664000" cy="171396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MM/DD/YYYY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Edit Footer: &gt;Insert &gt;Header &amp; Footer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2417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8 Pictures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Enter slide title (max. 2 lines)</a:t>
            </a:r>
            <a:br>
              <a:rPr lang="en-US" dirty="0" smtClean="0"/>
            </a:br>
            <a:r>
              <a:rPr lang="en-US" dirty="0" smtClean="0"/>
              <a:t>This layout is primarily for equipment pictures</a:t>
            </a:r>
          </a:p>
        </p:txBody>
      </p:sp>
      <p:sp>
        <p:nvSpPr>
          <p:cNvPr id="7" name="Picture Placeholder 1"/>
          <p:cNvSpPr>
            <a:spLocks noGrp="1"/>
          </p:cNvSpPr>
          <p:nvPr>
            <p:ph type="pic" sz="quarter" idx="2"/>
          </p:nvPr>
        </p:nvSpPr>
        <p:spPr>
          <a:xfrm>
            <a:off x="360000" y="1026000"/>
            <a:ext cx="1962000" cy="13122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3"/>
          </p:nvPr>
        </p:nvSpPr>
        <p:spPr>
          <a:xfrm>
            <a:off x="2466000" y="1026000"/>
            <a:ext cx="1962000" cy="13122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4"/>
          </p:nvPr>
        </p:nvSpPr>
        <p:spPr>
          <a:xfrm>
            <a:off x="4572000" y="1026000"/>
            <a:ext cx="1962000" cy="13122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  <p:sp>
        <p:nvSpPr>
          <p:cNvPr id="13" name="Picture Placeholder 4"/>
          <p:cNvSpPr>
            <a:spLocks noGrp="1"/>
          </p:cNvSpPr>
          <p:nvPr>
            <p:ph type="pic" sz="quarter" idx="5"/>
          </p:nvPr>
        </p:nvSpPr>
        <p:spPr>
          <a:xfrm>
            <a:off x="6678000" y="1026000"/>
            <a:ext cx="1962000" cy="13122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6"/>
          </p:nvPr>
        </p:nvSpPr>
        <p:spPr>
          <a:xfrm>
            <a:off x="360000" y="2818800"/>
            <a:ext cx="1962000" cy="13122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7"/>
          </p:nvPr>
        </p:nvSpPr>
        <p:spPr>
          <a:xfrm>
            <a:off x="2466000" y="2818800"/>
            <a:ext cx="1962000" cy="13122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8"/>
          </p:nvPr>
        </p:nvSpPr>
        <p:spPr>
          <a:xfrm>
            <a:off x="4572000" y="2818800"/>
            <a:ext cx="1962000" cy="13122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9"/>
          </p:nvPr>
        </p:nvSpPr>
        <p:spPr>
          <a:xfrm>
            <a:off x="6678000" y="2818800"/>
            <a:ext cx="1962000" cy="13122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  <p:sp>
        <p:nvSpPr>
          <p:cNvPr id="15" name="Text Placeholder 1"/>
          <p:cNvSpPr>
            <a:spLocks noGrp="1"/>
          </p:cNvSpPr>
          <p:nvPr>
            <p:ph type="body" idx="41" hasCustomPrompt="1"/>
          </p:nvPr>
        </p:nvSpPr>
        <p:spPr>
          <a:xfrm>
            <a:off x="360000" y="2397600"/>
            <a:ext cx="1962000" cy="324000"/>
          </a:xfrm>
        </p:spPr>
        <p:txBody>
          <a:bodyPr anchor="t"/>
          <a:lstStyle>
            <a:lvl1pPr marL="0" indent="0">
              <a:lnSpc>
                <a:spcPct val="100000"/>
              </a:lnSpc>
              <a:buFontTx/>
              <a:buNone/>
              <a:defRPr sz="1200" b="0"/>
            </a:lvl1pPr>
            <a:lvl2pPr marL="0" indent="0" algn="r" rtl="1">
              <a:lnSpc>
                <a:spcPct val="100000"/>
              </a:lnSpc>
              <a:buFontTx/>
              <a:buNone/>
              <a:defRPr sz="1200" b="0"/>
            </a:lvl2pPr>
            <a:lvl3pPr marL="0" indent="0">
              <a:lnSpc>
                <a:spcPct val="100000"/>
              </a:lnSpc>
              <a:buFontTx/>
              <a:buNone/>
              <a:defRPr/>
            </a:lvl3pPr>
            <a:lvl4pPr marL="0" indent="0">
              <a:lnSpc>
                <a:spcPct val="100000"/>
              </a:lnSpc>
              <a:buNone/>
              <a:defRPr/>
            </a:lvl4pPr>
            <a:lvl5pPr marL="0" indent="0">
              <a:lnSpc>
                <a:spcPct val="100000"/>
              </a:lnSpc>
              <a:buFontTx/>
              <a:buNone/>
              <a:defRPr/>
            </a:lvl5pPr>
            <a:lvl6pPr marL="0" indent="0">
              <a:lnSpc>
                <a:spcPct val="100000"/>
              </a:lnSpc>
              <a:buFontTx/>
              <a:buNone/>
              <a:defRPr/>
            </a:lvl6pPr>
          </a:lstStyle>
          <a:p>
            <a:pPr lvl="0"/>
            <a:r>
              <a:rPr lang="en-US" dirty="0" smtClean="0"/>
              <a:t>Enter caption</a:t>
            </a:r>
            <a:br>
              <a:rPr lang="en-US" dirty="0" smtClean="0"/>
            </a:br>
            <a:r>
              <a:rPr lang="en-US" dirty="0" smtClean="0"/>
              <a:t>(max. 2 lines)</a:t>
            </a:r>
          </a:p>
          <a:p>
            <a:pPr lvl="1"/>
            <a:endParaRPr lang="en-US" dirty="0" smtClean="0"/>
          </a:p>
        </p:txBody>
      </p:sp>
      <p:sp>
        <p:nvSpPr>
          <p:cNvPr id="17" name="Text Placeholder 2"/>
          <p:cNvSpPr>
            <a:spLocks noGrp="1"/>
          </p:cNvSpPr>
          <p:nvPr>
            <p:ph type="body" idx="42" hasCustomPrompt="1"/>
          </p:nvPr>
        </p:nvSpPr>
        <p:spPr>
          <a:xfrm>
            <a:off x="2466000" y="2397600"/>
            <a:ext cx="1962000" cy="324000"/>
          </a:xfrm>
        </p:spPr>
        <p:txBody>
          <a:bodyPr anchor="t"/>
          <a:lstStyle>
            <a:lvl1pPr marL="0" indent="0">
              <a:lnSpc>
                <a:spcPct val="100000"/>
              </a:lnSpc>
              <a:buFontTx/>
              <a:buNone/>
              <a:defRPr sz="1200" b="0"/>
            </a:lvl1pPr>
            <a:lvl2pPr marL="0" indent="0" algn="r" rtl="1">
              <a:lnSpc>
                <a:spcPct val="100000"/>
              </a:lnSpc>
              <a:buFontTx/>
              <a:buNone/>
              <a:defRPr sz="1200" b="0"/>
            </a:lvl2pPr>
            <a:lvl3pPr marL="0" indent="0">
              <a:lnSpc>
                <a:spcPct val="100000"/>
              </a:lnSpc>
              <a:buFontTx/>
              <a:buNone/>
              <a:defRPr/>
            </a:lvl3pPr>
            <a:lvl4pPr marL="0" indent="0">
              <a:lnSpc>
                <a:spcPct val="100000"/>
              </a:lnSpc>
              <a:buNone/>
              <a:defRPr/>
            </a:lvl4pPr>
            <a:lvl5pPr marL="0" indent="0">
              <a:lnSpc>
                <a:spcPct val="100000"/>
              </a:lnSpc>
              <a:buFontTx/>
              <a:buNone/>
              <a:defRPr/>
            </a:lvl5pPr>
            <a:lvl6pPr marL="0" indent="0">
              <a:lnSpc>
                <a:spcPct val="100000"/>
              </a:lnSpc>
              <a:buFontTx/>
              <a:buNone/>
              <a:defRPr/>
            </a:lvl6pPr>
          </a:lstStyle>
          <a:p>
            <a:pPr lvl="0"/>
            <a:r>
              <a:rPr lang="en-US" dirty="0" smtClean="0"/>
              <a:t>Enter caption</a:t>
            </a:r>
            <a:br>
              <a:rPr lang="en-US" dirty="0" smtClean="0"/>
            </a:br>
            <a:r>
              <a:rPr lang="en-US" dirty="0" smtClean="0"/>
              <a:t>(max. 2 lines)</a:t>
            </a:r>
          </a:p>
          <a:p>
            <a:pPr lvl="1"/>
            <a:endParaRPr lang="en-US" dirty="0" smtClean="0"/>
          </a:p>
        </p:txBody>
      </p:sp>
      <p:sp>
        <p:nvSpPr>
          <p:cNvPr id="19" name="Text Placeholder 3"/>
          <p:cNvSpPr>
            <a:spLocks noGrp="1"/>
          </p:cNvSpPr>
          <p:nvPr>
            <p:ph type="body" idx="43" hasCustomPrompt="1"/>
          </p:nvPr>
        </p:nvSpPr>
        <p:spPr>
          <a:xfrm>
            <a:off x="4572000" y="2397600"/>
            <a:ext cx="1962000" cy="324000"/>
          </a:xfrm>
        </p:spPr>
        <p:txBody>
          <a:bodyPr anchor="t"/>
          <a:lstStyle>
            <a:lvl1pPr marL="0" indent="0">
              <a:lnSpc>
                <a:spcPct val="100000"/>
              </a:lnSpc>
              <a:buFontTx/>
              <a:buNone/>
              <a:defRPr sz="1200" b="0"/>
            </a:lvl1pPr>
            <a:lvl2pPr marL="0" indent="0" algn="r" rtl="1">
              <a:lnSpc>
                <a:spcPct val="100000"/>
              </a:lnSpc>
              <a:buFontTx/>
              <a:buNone/>
              <a:defRPr sz="1200" b="0"/>
            </a:lvl2pPr>
            <a:lvl3pPr marL="0" indent="0">
              <a:lnSpc>
                <a:spcPct val="100000"/>
              </a:lnSpc>
              <a:buFontTx/>
              <a:buNone/>
              <a:defRPr/>
            </a:lvl3pPr>
            <a:lvl4pPr marL="0" indent="0">
              <a:lnSpc>
                <a:spcPct val="100000"/>
              </a:lnSpc>
              <a:buNone/>
              <a:defRPr/>
            </a:lvl4pPr>
            <a:lvl5pPr marL="0" indent="0">
              <a:lnSpc>
                <a:spcPct val="100000"/>
              </a:lnSpc>
              <a:buFontTx/>
              <a:buNone/>
              <a:defRPr/>
            </a:lvl5pPr>
            <a:lvl6pPr marL="0" indent="0">
              <a:lnSpc>
                <a:spcPct val="100000"/>
              </a:lnSpc>
              <a:buFontTx/>
              <a:buNone/>
              <a:defRPr/>
            </a:lvl6pPr>
          </a:lstStyle>
          <a:p>
            <a:pPr lvl="0"/>
            <a:r>
              <a:rPr lang="en-US" dirty="0" smtClean="0"/>
              <a:t>Enter caption</a:t>
            </a:r>
            <a:br>
              <a:rPr lang="en-US" dirty="0" smtClean="0"/>
            </a:br>
            <a:r>
              <a:rPr lang="en-US" dirty="0" smtClean="0"/>
              <a:t>(max. 2 lines)</a:t>
            </a:r>
          </a:p>
          <a:p>
            <a:pPr lvl="1"/>
            <a:endParaRPr lang="en-US" dirty="0" smtClean="0"/>
          </a:p>
        </p:txBody>
      </p:sp>
      <p:sp>
        <p:nvSpPr>
          <p:cNvPr id="21" name="Text Placeholder 4"/>
          <p:cNvSpPr>
            <a:spLocks noGrp="1"/>
          </p:cNvSpPr>
          <p:nvPr>
            <p:ph type="body" idx="44" hasCustomPrompt="1"/>
          </p:nvPr>
        </p:nvSpPr>
        <p:spPr>
          <a:xfrm>
            <a:off x="6678000" y="2397600"/>
            <a:ext cx="1962000" cy="324000"/>
          </a:xfrm>
        </p:spPr>
        <p:txBody>
          <a:bodyPr anchor="t"/>
          <a:lstStyle>
            <a:lvl1pPr marL="0" indent="0">
              <a:lnSpc>
                <a:spcPct val="100000"/>
              </a:lnSpc>
              <a:buFontTx/>
              <a:buNone/>
              <a:defRPr sz="1200" b="0"/>
            </a:lvl1pPr>
            <a:lvl2pPr marL="0" indent="0" algn="r" rtl="1">
              <a:lnSpc>
                <a:spcPct val="100000"/>
              </a:lnSpc>
              <a:buFontTx/>
              <a:buNone/>
              <a:defRPr sz="1200" b="0"/>
            </a:lvl2pPr>
            <a:lvl3pPr marL="0" indent="0">
              <a:lnSpc>
                <a:spcPct val="100000"/>
              </a:lnSpc>
              <a:buFontTx/>
              <a:buNone/>
              <a:defRPr/>
            </a:lvl3pPr>
            <a:lvl4pPr marL="0" indent="0">
              <a:lnSpc>
                <a:spcPct val="100000"/>
              </a:lnSpc>
              <a:buNone/>
              <a:defRPr/>
            </a:lvl4pPr>
            <a:lvl5pPr marL="0" indent="0">
              <a:lnSpc>
                <a:spcPct val="100000"/>
              </a:lnSpc>
              <a:buFontTx/>
              <a:buNone/>
              <a:defRPr/>
            </a:lvl5pPr>
            <a:lvl6pPr marL="0" indent="0">
              <a:lnSpc>
                <a:spcPct val="100000"/>
              </a:lnSpc>
              <a:buFontTx/>
              <a:buNone/>
              <a:defRPr/>
            </a:lvl6pPr>
          </a:lstStyle>
          <a:p>
            <a:pPr lvl="0"/>
            <a:r>
              <a:rPr lang="en-US" dirty="0" smtClean="0"/>
              <a:t>Enter caption</a:t>
            </a:r>
            <a:br>
              <a:rPr lang="en-US" dirty="0" smtClean="0"/>
            </a:br>
            <a:r>
              <a:rPr lang="en-US" dirty="0" smtClean="0"/>
              <a:t>(max. 2 lines)</a:t>
            </a:r>
          </a:p>
          <a:p>
            <a:pPr lvl="1"/>
            <a:endParaRPr lang="en-US" dirty="0" smtClean="0"/>
          </a:p>
        </p:txBody>
      </p:sp>
      <p:sp>
        <p:nvSpPr>
          <p:cNvPr id="16" name="Text Placeholder 5"/>
          <p:cNvSpPr>
            <a:spLocks noGrp="1"/>
          </p:cNvSpPr>
          <p:nvPr>
            <p:ph type="body" idx="45" hasCustomPrompt="1"/>
          </p:nvPr>
        </p:nvSpPr>
        <p:spPr>
          <a:xfrm>
            <a:off x="360000" y="4186080"/>
            <a:ext cx="1962000" cy="324000"/>
          </a:xfrm>
        </p:spPr>
        <p:txBody>
          <a:bodyPr anchor="t"/>
          <a:lstStyle>
            <a:lvl1pPr marL="0" indent="0" rtl="0">
              <a:lnSpc>
                <a:spcPct val="100000"/>
              </a:lnSpc>
              <a:buFontTx/>
              <a:buNone/>
              <a:defRPr sz="1200" b="0"/>
            </a:lvl1pPr>
            <a:lvl2pPr marL="0" indent="0" algn="l" rtl="0">
              <a:lnSpc>
                <a:spcPct val="100000"/>
              </a:lnSpc>
              <a:buFontTx/>
              <a:buNone/>
              <a:defRPr sz="1200" b="0"/>
            </a:lvl2pPr>
            <a:lvl3pPr marL="0" indent="0">
              <a:lnSpc>
                <a:spcPct val="100000"/>
              </a:lnSpc>
              <a:buFontTx/>
              <a:buNone/>
              <a:defRPr/>
            </a:lvl3pPr>
            <a:lvl4pPr marL="0" indent="0">
              <a:lnSpc>
                <a:spcPct val="100000"/>
              </a:lnSpc>
              <a:buNone/>
              <a:defRPr/>
            </a:lvl4pPr>
            <a:lvl5pPr marL="0" indent="0">
              <a:lnSpc>
                <a:spcPct val="100000"/>
              </a:lnSpc>
              <a:buFontTx/>
              <a:buNone/>
              <a:defRPr/>
            </a:lvl5pPr>
            <a:lvl6pPr marL="0" indent="0">
              <a:lnSpc>
                <a:spcPct val="100000"/>
              </a:lnSpc>
              <a:buFontTx/>
              <a:buNone/>
              <a:defRPr/>
            </a:lvl6pPr>
          </a:lstStyle>
          <a:p>
            <a:pPr lvl="0"/>
            <a:r>
              <a:rPr lang="en-US" dirty="0" smtClean="0"/>
              <a:t>Enter caption</a:t>
            </a:r>
            <a:br>
              <a:rPr lang="en-US" dirty="0" smtClean="0"/>
            </a:br>
            <a:r>
              <a:rPr lang="en-US" dirty="0" smtClean="0"/>
              <a:t>(max. 2 lines)</a:t>
            </a:r>
          </a:p>
          <a:p>
            <a:pPr lvl="1"/>
            <a:endParaRPr lang="en-US" dirty="0" smtClean="0"/>
          </a:p>
        </p:txBody>
      </p:sp>
      <p:sp>
        <p:nvSpPr>
          <p:cNvPr id="18" name="Text Placeholder 6"/>
          <p:cNvSpPr>
            <a:spLocks noGrp="1"/>
          </p:cNvSpPr>
          <p:nvPr>
            <p:ph type="body" idx="46" hasCustomPrompt="1"/>
          </p:nvPr>
        </p:nvSpPr>
        <p:spPr>
          <a:xfrm>
            <a:off x="2466000" y="4186080"/>
            <a:ext cx="1962000" cy="324000"/>
          </a:xfrm>
        </p:spPr>
        <p:txBody>
          <a:bodyPr anchor="t"/>
          <a:lstStyle>
            <a:lvl1pPr marL="0" indent="0" rtl="0">
              <a:lnSpc>
                <a:spcPct val="100000"/>
              </a:lnSpc>
              <a:buFontTx/>
              <a:buNone/>
              <a:defRPr sz="1200" b="0"/>
            </a:lvl1pPr>
            <a:lvl2pPr marL="0" indent="0" algn="l" rtl="0">
              <a:lnSpc>
                <a:spcPct val="100000"/>
              </a:lnSpc>
              <a:buFontTx/>
              <a:buNone/>
              <a:defRPr sz="1200" b="0"/>
            </a:lvl2pPr>
            <a:lvl3pPr marL="0" indent="0">
              <a:lnSpc>
                <a:spcPct val="100000"/>
              </a:lnSpc>
              <a:buFontTx/>
              <a:buNone/>
              <a:defRPr/>
            </a:lvl3pPr>
            <a:lvl4pPr marL="0" indent="0">
              <a:lnSpc>
                <a:spcPct val="100000"/>
              </a:lnSpc>
              <a:buNone/>
              <a:defRPr/>
            </a:lvl4pPr>
            <a:lvl5pPr marL="0" indent="0">
              <a:lnSpc>
                <a:spcPct val="100000"/>
              </a:lnSpc>
              <a:buFontTx/>
              <a:buNone/>
              <a:defRPr/>
            </a:lvl5pPr>
            <a:lvl6pPr marL="0" indent="0">
              <a:lnSpc>
                <a:spcPct val="100000"/>
              </a:lnSpc>
              <a:buFontTx/>
              <a:buNone/>
              <a:defRPr/>
            </a:lvl6pPr>
          </a:lstStyle>
          <a:p>
            <a:pPr lvl="0"/>
            <a:r>
              <a:rPr lang="en-US" dirty="0" smtClean="0"/>
              <a:t>Enter caption</a:t>
            </a:r>
            <a:br>
              <a:rPr lang="en-US" dirty="0" smtClean="0"/>
            </a:br>
            <a:r>
              <a:rPr lang="en-US" dirty="0" smtClean="0"/>
              <a:t>(max. 2 lines)</a:t>
            </a:r>
          </a:p>
          <a:p>
            <a:pPr lvl="1"/>
            <a:endParaRPr lang="en-US" dirty="0" smtClean="0"/>
          </a:p>
        </p:txBody>
      </p:sp>
      <p:sp>
        <p:nvSpPr>
          <p:cNvPr id="20" name="Text Placeholder 7"/>
          <p:cNvSpPr>
            <a:spLocks noGrp="1"/>
          </p:cNvSpPr>
          <p:nvPr>
            <p:ph type="body" idx="47" hasCustomPrompt="1"/>
          </p:nvPr>
        </p:nvSpPr>
        <p:spPr>
          <a:xfrm>
            <a:off x="4572000" y="4186080"/>
            <a:ext cx="1962000" cy="324000"/>
          </a:xfrm>
        </p:spPr>
        <p:txBody>
          <a:bodyPr anchor="t"/>
          <a:lstStyle>
            <a:lvl1pPr marL="0" indent="0" rtl="0">
              <a:lnSpc>
                <a:spcPct val="100000"/>
              </a:lnSpc>
              <a:buFontTx/>
              <a:buNone/>
              <a:defRPr sz="1200" b="0"/>
            </a:lvl1pPr>
            <a:lvl2pPr marL="0" indent="0" algn="l" rtl="0">
              <a:lnSpc>
                <a:spcPct val="100000"/>
              </a:lnSpc>
              <a:buFontTx/>
              <a:buNone/>
              <a:defRPr sz="1200" b="0"/>
            </a:lvl2pPr>
            <a:lvl3pPr marL="0" indent="0">
              <a:lnSpc>
                <a:spcPct val="100000"/>
              </a:lnSpc>
              <a:buFontTx/>
              <a:buNone/>
              <a:defRPr/>
            </a:lvl3pPr>
            <a:lvl4pPr marL="0" indent="0">
              <a:lnSpc>
                <a:spcPct val="100000"/>
              </a:lnSpc>
              <a:buNone/>
              <a:defRPr/>
            </a:lvl4pPr>
            <a:lvl5pPr marL="0" indent="0">
              <a:lnSpc>
                <a:spcPct val="100000"/>
              </a:lnSpc>
              <a:buFontTx/>
              <a:buNone/>
              <a:defRPr/>
            </a:lvl5pPr>
            <a:lvl6pPr marL="0" indent="0">
              <a:lnSpc>
                <a:spcPct val="100000"/>
              </a:lnSpc>
              <a:buFontTx/>
              <a:buNone/>
              <a:defRPr/>
            </a:lvl6pPr>
          </a:lstStyle>
          <a:p>
            <a:pPr lvl="0"/>
            <a:r>
              <a:rPr lang="en-US" dirty="0" smtClean="0"/>
              <a:t>Enter caption</a:t>
            </a:r>
            <a:br>
              <a:rPr lang="en-US" dirty="0" smtClean="0"/>
            </a:br>
            <a:r>
              <a:rPr lang="en-US" dirty="0" smtClean="0"/>
              <a:t>(max. 2 lines)</a:t>
            </a:r>
          </a:p>
          <a:p>
            <a:pPr lvl="1"/>
            <a:endParaRPr lang="en-US" dirty="0" smtClean="0"/>
          </a:p>
        </p:txBody>
      </p:sp>
      <p:sp>
        <p:nvSpPr>
          <p:cNvPr id="22" name="Text Placeholder 8"/>
          <p:cNvSpPr>
            <a:spLocks noGrp="1"/>
          </p:cNvSpPr>
          <p:nvPr>
            <p:ph type="body" idx="48" hasCustomPrompt="1"/>
          </p:nvPr>
        </p:nvSpPr>
        <p:spPr>
          <a:xfrm>
            <a:off x="6678000" y="4186080"/>
            <a:ext cx="1962000" cy="324000"/>
          </a:xfrm>
        </p:spPr>
        <p:txBody>
          <a:bodyPr anchor="t"/>
          <a:lstStyle>
            <a:lvl1pPr marL="0" indent="0" rtl="0">
              <a:lnSpc>
                <a:spcPct val="100000"/>
              </a:lnSpc>
              <a:buFontTx/>
              <a:buNone/>
              <a:defRPr sz="1200" b="0"/>
            </a:lvl1pPr>
            <a:lvl2pPr marL="0" indent="0" algn="l" rtl="0">
              <a:lnSpc>
                <a:spcPct val="100000"/>
              </a:lnSpc>
              <a:buFontTx/>
              <a:buNone/>
              <a:defRPr sz="1200" b="0"/>
            </a:lvl2pPr>
            <a:lvl3pPr marL="0" indent="0">
              <a:lnSpc>
                <a:spcPct val="100000"/>
              </a:lnSpc>
              <a:buFontTx/>
              <a:buNone/>
              <a:defRPr/>
            </a:lvl3pPr>
            <a:lvl4pPr marL="0" indent="0">
              <a:lnSpc>
                <a:spcPct val="100000"/>
              </a:lnSpc>
              <a:buNone/>
              <a:defRPr/>
            </a:lvl4pPr>
            <a:lvl5pPr marL="0" indent="0">
              <a:lnSpc>
                <a:spcPct val="100000"/>
              </a:lnSpc>
              <a:buFontTx/>
              <a:buNone/>
              <a:defRPr/>
            </a:lvl5pPr>
            <a:lvl6pPr marL="0" indent="0">
              <a:lnSpc>
                <a:spcPct val="100000"/>
              </a:lnSpc>
              <a:buFontTx/>
              <a:buNone/>
              <a:defRPr/>
            </a:lvl6pPr>
          </a:lstStyle>
          <a:p>
            <a:pPr lvl="0"/>
            <a:r>
              <a:rPr lang="en-US" dirty="0" smtClean="0"/>
              <a:t>Enter caption</a:t>
            </a:r>
            <a:br>
              <a:rPr lang="en-US" dirty="0" smtClean="0"/>
            </a:br>
            <a:r>
              <a:rPr lang="en-US" dirty="0" smtClean="0"/>
              <a:t>(max. 2 lines)</a:t>
            </a:r>
          </a:p>
          <a:p>
            <a:pPr lvl="1"/>
            <a:endParaRPr lang="en-US" dirty="0" smtClean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MM/DD/YYYY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Edit Footer: &gt;Insert &gt;Header &amp; Footer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5933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Enter slide title (max. 2 lines)</a:t>
            </a:r>
            <a:br>
              <a:rPr lang="en-US" dirty="0" smtClean="0"/>
            </a:br>
            <a:r>
              <a:rPr lang="en-US" dirty="0" smtClean="0"/>
              <a:t>The 2nd line may be black if reasonable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Enter text or define content via symbol in the middle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MM/DD/YYYY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Edit Footer: &gt;Insert &gt;Header &amp; Footer</a:t>
            </a:r>
          </a:p>
        </p:txBody>
      </p:sp>
      <p:sp>
        <p:nvSpPr>
          <p:cNvPr id="12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634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Header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Enter slide title (max. 2 lines)</a:t>
            </a:r>
            <a:br>
              <a:rPr lang="en-US" dirty="0" smtClean="0"/>
            </a:br>
            <a:r>
              <a:rPr lang="en-US" dirty="0" smtClean="0"/>
              <a:t>The 2nd line may be black if reasonable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60000" y="1332000"/>
            <a:ext cx="8280000" cy="3178800"/>
          </a:xfrm>
        </p:spPr>
        <p:txBody>
          <a:bodyPr/>
          <a:lstStyle/>
          <a:p>
            <a:pPr lvl="0"/>
            <a:r>
              <a:rPr lang="en-US" dirty="0" smtClean="0"/>
              <a:t>Enter text or define content via symbol in the middle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idx="13" hasCustomPrompt="1"/>
          </p:nvPr>
        </p:nvSpPr>
        <p:spPr>
          <a:xfrm>
            <a:off x="360000" y="1026000"/>
            <a:ext cx="8280000" cy="252000"/>
          </a:xfrm>
        </p:spPr>
        <p:txBody>
          <a:bodyPr wrap="none" anchor="b"/>
          <a:lstStyle>
            <a:lvl1pPr marL="0" indent="0">
              <a:lnSpc>
                <a:spcPct val="100000"/>
              </a:lnSpc>
              <a:buNone/>
              <a:defRPr sz="16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Enter subtitle (max. 1 line)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MM/DD/YYYY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Edit Footer: &gt;Insert &gt;Header &amp; Footer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081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8" name="Grafik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pic>
          <p:nvPicPr>
            <p:cNvPr id="3" name="Grafik 1"/>
            <p:cNvPicPr preferRelativeResize="0"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0781" y="4487981"/>
              <a:ext cx="1782000" cy="540000"/>
            </a:xfrm>
            <a:prstGeom prst="rect">
              <a:avLst/>
            </a:prstGeom>
          </p:spPr>
        </p:pic>
      </p:grp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MM/DD/YYYY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Edit Footer: &gt;Insert &gt;Header &amp; Footer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360000" y="162000"/>
            <a:ext cx="6300000" cy="1215000"/>
          </a:xfrm>
        </p:spPr>
        <p:txBody>
          <a:bodyPr/>
          <a:lstStyle/>
          <a:p>
            <a:r>
              <a:rPr lang="en-US" dirty="0" smtClean="0"/>
              <a:t>Enter intertitle (max. 3 lines)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9234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Enter slide title (max. 2 lines)</a:t>
            </a:r>
            <a:br>
              <a:rPr lang="en-US" dirty="0" smtClean="0"/>
            </a:br>
            <a:r>
              <a:rPr lang="en-US" dirty="0" smtClean="0"/>
              <a:t>The 2nd line may be black if reasonable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360000" y="1026000"/>
            <a:ext cx="4050000" cy="3483000"/>
          </a:xfrm>
        </p:spPr>
        <p:txBody>
          <a:bodyPr/>
          <a:lstStyle/>
          <a:p>
            <a:pPr lvl="0"/>
            <a:r>
              <a:rPr lang="en-US" dirty="0" smtClean="0"/>
              <a:t>Enter text or define content via symbol in the middle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4590000" y="1026000"/>
            <a:ext cx="4050000" cy="3483000"/>
          </a:xfrm>
        </p:spPr>
        <p:txBody>
          <a:bodyPr/>
          <a:lstStyle/>
          <a:p>
            <a:pPr lvl="0"/>
            <a:r>
              <a:rPr lang="en-US" dirty="0" smtClean="0"/>
              <a:t>Enter text or define content via symbol in the middle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MM/DD/YYYY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Edit Footer: &gt;Insert &gt;Header &amp;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8062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Enter slide title (max. 2 lines)</a:t>
            </a:r>
            <a:br>
              <a:rPr lang="en-US" dirty="0" smtClean="0"/>
            </a:br>
            <a:r>
              <a:rPr lang="en-US" dirty="0" smtClean="0"/>
              <a:t>The 2nd line may be black if reasonable</a:t>
            </a:r>
            <a:endParaRPr lang="en-US" dirty="0"/>
          </a:p>
        </p:txBody>
      </p:sp>
      <p:sp>
        <p:nvSpPr>
          <p:cNvPr id="14" name="Text Placeholder 1"/>
          <p:cNvSpPr>
            <a:spLocks noGrp="1"/>
          </p:cNvSpPr>
          <p:nvPr>
            <p:ph type="body" idx="13" hasCustomPrompt="1"/>
          </p:nvPr>
        </p:nvSpPr>
        <p:spPr>
          <a:xfrm>
            <a:off x="360000" y="1026000"/>
            <a:ext cx="4050000" cy="504000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1600" b="1" baseline="0"/>
            </a:lvl1pPr>
            <a:lvl2pPr marL="457200" indent="0">
              <a:buNone/>
              <a:defRPr sz="1600" b="1"/>
            </a:lvl2pPr>
            <a:lvl3pPr marL="914400" indent="0">
              <a:buNone/>
              <a:defRPr sz="16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/>
            <a:r>
              <a:rPr lang="en-US" dirty="0" smtClean="0"/>
              <a:t>Enter subtitle</a:t>
            </a:r>
            <a:br>
              <a:rPr lang="en-US" dirty="0" smtClean="0"/>
            </a:br>
            <a:r>
              <a:rPr lang="en-US" dirty="0" smtClean="0"/>
              <a:t>(max. 2 lines)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4590000" y="1026000"/>
            <a:ext cx="4050000" cy="504000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1600" b="1"/>
            </a:lvl1pPr>
            <a:lvl2pPr marL="457200" indent="0">
              <a:buNone/>
              <a:defRPr sz="1600" b="1"/>
            </a:lvl2pPr>
            <a:lvl3pPr marL="914400" indent="0">
              <a:buNone/>
              <a:defRPr sz="16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/>
            <a:r>
              <a:rPr lang="en-US" dirty="0" smtClean="0"/>
              <a:t>Enter subtitle</a:t>
            </a:r>
            <a:br>
              <a:rPr lang="en-US" dirty="0" smtClean="0"/>
            </a:br>
            <a:r>
              <a:rPr lang="en-US" dirty="0" smtClean="0"/>
              <a:t>(max. 2 lines)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358775" y="1584000"/>
            <a:ext cx="4050000" cy="2926800"/>
          </a:xfrm>
        </p:spPr>
        <p:txBody>
          <a:bodyPr/>
          <a:lstStyle/>
          <a:p>
            <a:pPr lvl="0"/>
            <a:r>
              <a:rPr lang="en-US" dirty="0" smtClean="0"/>
              <a:t>Enter text or define content via symbol in the middle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4590000" y="1584000"/>
            <a:ext cx="4050000" cy="2926800"/>
          </a:xfrm>
        </p:spPr>
        <p:txBody>
          <a:bodyPr/>
          <a:lstStyle/>
          <a:p>
            <a:pPr lvl="0"/>
            <a:r>
              <a:rPr lang="en-US" dirty="0" smtClean="0"/>
              <a:t>Enter text or define content via symbol in the middle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MM/DD/YYYY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Edit Footer: &gt;Insert &gt;Header &amp; Footer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508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Enter slide title (max. 2 lines)</a:t>
            </a:r>
            <a:br>
              <a:rPr lang="en-US" dirty="0" smtClean="0"/>
            </a:br>
            <a:r>
              <a:rPr lang="en-US" dirty="0" smtClean="0"/>
              <a:t>The 2nd line may be black if reasonable</a:t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MM/DD/YYYY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Edit Footer: &gt;Insert &gt;Header &amp; Footer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086BA-F4C1-4466-B31C-C9232764D356}" type="slidenum">
              <a:rPr lang="en-US" smtClean="0"/>
              <a:t>‹#›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05848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MM/DD/YYYY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Edit Footer: &gt;Insert &gt;Header &amp; Footer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086BA-F4C1-4466-B31C-C9232764D356}" type="slidenum">
              <a:rPr lang="en-US" smtClean="0"/>
              <a:t>‹#›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326366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1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Enter slide title (max. 2 lines)</a:t>
            </a:r>
            <a:br>
              <a:rPr lang="en-US" dirty="0" smtClean="0"/>
            </a:br>
            <a:r>
              <a:rPr lang="en-US" dirty="0" smtClean="0"/>
              <a:t>The 2nd line may be black if reasonable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360000" y="1026000"/>
            <a:ext cx="5940000" cy="3483000"/>
          </a:xfrm>
        </p:spPr>
        <p:txBody>
          <a:bodyPr/>
          <a:lstStyle>
            <a:lvl1pPr/>
          </a:lstStyle>
          <a:p>
            <a:pPr lvl="0"/>
            <a:r>
              <a:rPr lang="en-US" dirty="0" smtClean="0"/>
              <a:t>Enter text (no picture)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Picture Placeholder 1"/>
          <p:cNvSpPr>
            <a:spLocks noGrp="1"/>
          </p:cNvSpPr>
          <p:nvPr>
            <p:ph type="pic" sz="quarter" idx="2"/>
          </p:nvPr>
        </p:nvSpPr>
        <p:spPr>
          <a:xfrm>
            <a:off x="6480000" y="1026000"/>
            <a:ext cx="2664000" cy="3483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MM/DD/YYYY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Edit Footer: &gt;Insert &gt;Header &amp;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7234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1"/>
          <p:cNvPicPr>
            <a:picLocks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47604"/>
            <a:ext cx="9144000" cy="595896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0000" y="162000"/>
            <a:ext cx="8280000" cy="81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Enter slide title (max. 2 lines)</a:t>
            </a:r>
            <a:br>
              <a:rPr lang="en-US" dirty="0" smtClean="0"/>
            </a:br>
            <a:r>
              <a:rPr lang="en-US" dirty="0" smtClean="0"/>
              <a:t>The 2nd line may be black if reasonable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360000" y="1026000"/>
            <a:ext cx="8280000" cy="3483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Click to enter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6</a:t>
            </a:r>
          </a:p>
          <a:p>
            <a:pPr lvl="6"/>
            <a:r>
              <a:rPr lang="en-US" dirty="0" smtClean="0"/>
              <a:t>7</a:t>
            </a:r>
          </a:p>
          <a:p>
            <a:pPr lvl="7"/>
            <a:r>
              <a:rPr lang="en-US" dirty="0" smtClean="0"/>
              <a:t>8</a:t>
            </a:r>
          </a:p>
          <a:p>
            <a:pPr lvl="8"/>
            <a:r>
              <a:rPr lang="en-US" dirty="0" smtClean="0"/>
              <a:t>9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592000" y="4791600"/>
            <a:ext cx="792000" cy="135000"/>
          </a:xfrm>
          <a:prstGeom prst="rect">
            <a:avLst/>
          </a:prstGeom>
        </p:spPr>
        <p:txBody>
          <a:bodyPr vert="horz" wrap="none" lIns="0" tIns="0" rIns="0" bIns="0" rtlCol="0" anchor="t" anchorCtr="0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MM/DD/YYYY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20000" y="4791600"/>
            <a:ext cx="2880000" cy="135000"/>
          </a:xfrm>
          <a:prstGeom prst="rect">
            <a:avLst/>
          </a:prstGeom>
        </p:spPr>
        <p:txBody>
          <a:bodyPr vert="horz" wrap="none" lIns="0" tIns="0" rIns="0" bIns="0" rtlCol="0" anchor="t" anchorCtr="0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Edit Footer: &gt;Insert &gt;Header &amp;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00000" y="4791600"/>
            <a:ext cx="504000" cy="135000"/>
          </a:xfrm>
          <a:prstGeom prst="rect">
            <a:avLst/>
          </a:prstGeom>
        </p:spPr>
        <p:txBody>
          <a:bodyPr vert="horz" wrap="none" lIns="0" tIns="0" rIns="0" bIns="0" rtlCol="0" anchor="t" anchorCtr="0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57CB76AC-E5DF-427C-ABDC-2F4FBD8E4B6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44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27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112000"/>
        </a:lnSpc>
        <a:spcBef>
          <a:spcPts val="0"/>
        </a:spcBef>
        <a:buSzPct val="105000"/>
        <a:buFont typeface="Arial Black" pitchFamily="34" charset="0"/>
        <a:buChar char="ı"/>
        <a:defRPr sz="15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180000" algn="l" defTabSz="914400" rtl="0" eaLnBrk="1" latinLnBrk="0" hangingPunct="1">
        <a:lnSpc>
          <a:spcPct val="112000"/>
        </a:lnSpc>
        <a:spcBef>
          <a:spcPts val="0"/>
        </a:spcBef>
        <a:buSzPct val="75000"/>
        <a:buFont typeface="Wingdings" pitchFamily="2" charset="2"/>
        <a:buChar char="§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40000" indent="-180000" algn="l" defTabSz="914400" rtl="0" eaLnBrk="1" latinLnBrk="0" hangingPunct="1">
        <a:lnSpc>
          <a:spcPct val="112000"/>
        </a:lnSpc>
        <a:spcBef>
          <a:spcPts val="0"/>
        </a:spcBef>
        <a:buSzPct val="75000"/>
        <a:buFont typeface="Wingdings" pitchFamily="2" charset="2"/>
        <a:buChar char="§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720000" indent="-180000" algn="l" defTabSz="914400" rtl="0" eaLnBrk="1" latinLnBrk="0" hangingPunct="1">
        <a:lnSpc>
          <a:spcPct val="112000"/>
        </a:lnSpc>
        <a:spcBef>
          <a:spcPts val="0"/>
        </a:spcBef>
        <a:buSzPct val="75000"/>
        <a:buFont typeface="Wingdings" pitchFamily="2" charset="2"/>
        <a:buChar char="§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900000" indent="-180000" algn="l" defTabSz="914400" rtl="0" eaLnBrk="1" latinLnBrk="0" hangingPunct="1">
        <a:lnSpc>
          <a:spcPct val="112000"/>
        </a:lnSpc>
        <a:spcBef>
          <a:spcPts val="0"/>
        </a:spcBef>
        <a:buSzPct val="75000"/>
        <a:buFont typeface="Wingdings" pitchFamily="2" charset="2"/>
        <a:buChar char="§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080000" indent="-180000" algn="l" defTabSz="914400" rtl="0" eaLnBrk="1" latinLnBrk="0" hangingPunct="1">
        <a:lnSpc>
          <a:spcPct val="112000"/>
        </a:lnSpc>
        <a:spcBef>
          <a:spcPts val="0"/>
        </a:spcBef>
        <a:buSzPct val="75000"/>
        <a:buFont typeface="Wingdings" pitchFamily="2" charset="2"/>
        <a:buChar char="§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1260000" indent="-180000" algn="l" defTabSz="914400" rtl="0" eaLnBrk="1" latinLnBrk="0" hangingPunct="1">
        <a:lnSpc>
          <a:spcPct val="112000"/>
        </a:lnSpc>
        <a:spcBef>
          <a:spcPts val="0"/>
        </a:spcBef>
        <a:buSzPct val="75000"/>
        <a:buFont typeface="Wingdings" pitchFamily="2" charset="2"/>
        <a:buChar char="§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440000" indent="-180000" algn="l" defTabSz="914400" rtl="0" eaLnBrk="1" latinLnBrk="0" hangingPunct="1">
        <a:lnSpc>
          <a:spcPct val="112000"/>
        </a:lnSpc>
        <a:spcBef>
          <a:spcPts val="0"/>
        </a:spcBef>
        <a:buSzPct val="75000"/>
        <a:buFont typeface="Wingdings" pitchFamily="2" charset="2"/>
        <a:buChar char="§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1620000" indent="-180000" algn="l" defTabSz="914400" rtl="0" eaLnBrk="1" latinLnBrk="0" hangingPunct="1">
        <a:lnSpc>
          <a:spcPct val="112000"/>
        </a:lnSpc>
        <a:spcBef>
          <a:spcPts val="0"/>
        </a:spcBef>
        <a:buSzPct val="75000"/>
        <a:buFont typeface="Wingdings" pitchFamily="2" charset="2"/>
        <a:buChar char="§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altLang="en-US" b="1" dirty="0"/>
              <a:t>RAN5 TTCN Workshop </a:t>
            </a:r>
            <a:r>
              <a:rPr lang="en-GB" altLang="en-US" b="1" dirty="0" smtClean="0"/>
              <a:t>#40</a:t>
            </a:r>
            <a:r>
              <a:rPr lang="en-GB" altLang="en-US" b="1" dirty="0"/>
              <a:t/>
            </a:r>
            <a:br>
              <a:rPr lang="en-GB" altLang="en-US" b="1" dirty="0"/>
            </a:br>
            <a:r>
              <a:rPr lang="en-US" dirty="0"/>
              <a:t>Rohde &amp; </a:t>
            </a:r>
            <a:r>
              <a:rPr lang="en-US" dirty="0" smtClean="0"/>
              <a:t>Schwarz</a:t>
            </a:r>
          </a:p>
          <a:p>
            <a:r>
              <a:rPr lang="en-GB"/>
              <a:t>R5w180010</a:t>
            </a:r>
            <a:endParaRPr lang="en-US" dirty="0"/>
          </a:p>
          <a:p>
            <a:endParaRPr lang="en-GB" altLang="en-US" b="1" dirty="0"/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RRC Connection Resume Procedure test cases in NB-</a:t>
            </a:r>
            <a:r>
              <a:rPr lang="en-US" b="1" dirty="0" err="1" smtClean="0"/>
              <a:t>IoT</a:t>
            </a:r>
            <a:endParaRPr lang="en-US" dirty="0"/>
          </a:p>
        </p:txBody>
      </p:sp>
      <p:sp>
        <p:nvSpPr>
          <p:cNvPr id="6" name="RS_Classification_Standard"/>
          <p:cNvSpPr txBox="1"/>
          <p:nvPr/>
        </p:nvSpPr>
        <p:spPr>
          <a:xfrm>
            <a:off x="8990047" y="45750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900" b="1" kern="900" spc="100" dirty="0" err="1" smtClean="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1941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RRC Connection Resume Procedure in NB-</a:t>
            </a:r>
            <a:r>
              <a:rPr lang="en-US" b="1" dirty="0" err="1" smtClean="0"/>
              <a:t>IoT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RRC Connection Resume procedure is used in NB-</a:t>
            </a:r>
            <a:r>
              <a:rPr lang="en-US" dirty="0" err="1" smtClean="0"/>
              <a:t>IoT</a:t>
            </a:r>
            <a:r>
              <a:rPr lang="en-US" dirty="0" smtClean="0"/>
              <a:t> test cases 22.3.3.5, 22.4.15, 22.4.16</a:t>
            </a:r>
          </a:p>
          <a:p>
            <a:endParaRPr lang="en-US" dirty="0" smtClean="0"/>
          </a:p>
          <a:p>
            <a:r>
              <a:rPr lang="en-US" dirty="0" smtClean="0"/>
              <a:t>There are discussion ongoing in core group to clarify the support of early contention resolution.</a:t>
            </a:r>
          </a:p>
          <a:p>
            <a:endParaRPr lang="en-US" dirty="0"/>
          </a:p>
          <a:p>
            <a:r>
              <a:rPr lang="en-GB" dirty="0" err="1" smtClean="0"/>
              <a:t>RRCConnectionResume</a:t>
            </a:r>
            <a:r>
              <a:rPr lang="en-GB" dirty="0" smtClean="0"/>
              <a:t>-NB message is a DL DCCH message and therefore cannot be sent on SRB0.</a:t>
            </a:r>
          </a:p>
          <a:p>
            <a:endParaRPr lang="en-GB" dirty="0"/>
          </a:p>
          <a:p>
            <a:r>
              <a:rPr lang="en-GB" dirty="0" smtClean="0"/>
              <a:t>Depending on the agreement reached, if </a:t>
            </a:r>
            <a:r>
              <a:rPr lang="en-US" dirty="0"/>
              <a:t>early contention </a:t>
            </a:r>
            <a:r>
              <a:rPr lang="en-US" dirty="0" smtClean="0"/>
              <a:t>resolution is not supported for NB-</a:t>
            </a:r>
            <a:r>
              <a:rPr lang="en-US" dirty="0" err="1" smtClean="0"/>
              <a:t>IoT</a:t>
            </a:r>
            <a:r>
              <a:rPr lang="en-US" dirty="0" smtClean="0"/>
              <a:t>, then TTCN needs to ensure that </a:t>
            </a:r>
            <a:r>
              <a:rPr lang="en-GB" dirty="0" err="1" smtClean="0"/>
              <a:t>RRCConnectionResume</a:t>
            </a:r>
            <a:r>
              <a:rPr lang="en-GB" dirty="0" smtClean="0"/>
              <a:t>-NB is provided to the SS as part of the “</a:t>
            </a:r>
            <a:r>
              <a:rPr lang="en-GB" dirty="0" err="1" smtClean="0"/>
              <a:t>ContentionResolution_ContainedRlcPdu_Type</a:t>
            </a:r>
            <a:r>
              <a:rPr lang="en-GB" dirty="0" smtClean="0"/>
              <a:t>”.</a:t>
            </a:r>
          </a:p>
          <a:p>
            <a:endParaRPr lang="en-GB" dirty="0"/>
          </a:p>
          <a:p>
            <a:r>
              <a:rPr lang="en-GB" dirty="0" smtClean="0"/>
              <a:t>In order to facilitate SS implementation we would like to request for a test model change to identify if the </a:t>
            </a:r>
            <a:r>
              <a:rPr lang="en-GB" dirty="0" err="1" smtClean="0"/>
              <a:t>RlcPdu</a:t>
            </a:r>
            <a:r>
              <a:rPr lang="en-GB" dirty="0" smtClean="0"/>
              <a:t> provided is a CCCH or DCCH message.</a:t>
            </a:r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Edit Footer: &gt;Insert &gt;Header &amp;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2</a:t>
            </a:fld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MM/DD/YYYY</a:t>
            </a:r>
          </a:p>
        </p:txBody>
      </p:sp>
      <p:sp>
        <p:nvSpPr>
          <p:cNvPr id="8" name="RS_Classification_Standard"/>
          <p:cNvSpPr txBox="1"/>
          <p:nvPr/>
        </p:nvSpPr>
        <p:spPr>
          <a:xfrm>
            <a:off x="8990047" y="45750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900" b="1" kern="900" spc="100" dirty="0" err="1" smtClean="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1891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b="1" dirty="0" smtClean="0"/>
              <a:t>Current ASP definition for </a:t>
            </a:r>
            <a:r>
              <a:rPr lang="en-GB" sz="2800" b="1" dirty="0" err="1" smtClean="0"/>
              <a:t>ContentionResolution_ContainedRlcPdu_Type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1000" b="1" dirty="0"/>
              <a:t>type union </a:t>
            </a:r>
            <a:r>
              <a:rPr lang="en-GB" sz="1000" b="1" dirty="0" err="1"/>
              <a:t>ContentionResolution_ContainedRlcPdu_Type</a:t>
            </a:r>
            <a:r>
              <a:rPr lang="en-GB" sz="1000" b="1" dirty="0"/>
              <a:t> {</a:t>
            </a:r>
          </a:p>
          <a:p>
            <a:pPr marL="0" indent="0">
              <a:buNone/>
            </a:pPr>
            <a:r>
              <a:rPr lang="en-US" sz="1000" dirty="0"/>
              <a:t>    </a:t>
            </a:r>
            <a:r>
              <a:rPr lang="en-US" sz="1000" b="1" dirty="0" err="1"/>
              <a:t>octetstring</a:t>
            </a:r>
            <a:r>
              <a:rPr lang="en-US" sz="1000" b="1" dirty="0"/>
              <a:t>         </a:t>
            </a:r>
            <a:r>
              <a:rPr lang="en-US" sz="1000" b="1" dirty="0" err="1"/>
              <a:t>RlcPdu</a:t>
            </a:r>
            <a:r>
              <a:rPr lang="en-US" sz="1000" b="1" dirty="0"/>
              <a:t>,                                 /* </a:t>
            </a:r>
            <a:r>
              <a:rPr lang="en-US" sz="1000" b="1" dirty="0" err="1"/>
              <a:t>octetstring</a:t>
            </a:r>
            <a:r>
              <a:rPr lang="en-US" sz="1000" b="1" dirty="0"/>
              <a:t> of an RLC PDU containing e.g. the RRC Connection Setup;</a:t>
            </a:r>
          </a:p>
          <a:p>
            <a:pPr marL="0" indent="0">
              <a:buNone/>
            </a:pPr>
            <a:r>
              <a:rPr lang="en-US" sz="1000" dirty="0"/>
              <a:t>                                                                 </a:t>
            </a:r>
            <a:r>
              <a:rPr lang="en-US" sz="1000" dirty="0" smtClean="0"/>
              <a:t>	* </a:t>
            </a:r>
            <a:r>
              <a:rPr lang="en-US" sz="1000" dirty="0">
                <a:solidFill>
                  <a:schemeClr val="tx2"/>
                </a:solidFill>
              </a:rPr>
              <a:t>to be sent in the same MAC PDU as the MAC Contention Resolution Control Element </a:t>
            </a:r>
            <a:r>
              <a:rPr lang="en-US" sz="1000" dirty="0"/>
              <a:t>*/</a:t>
            </a:r>
          </a:p>
          <a:p>
            <a:pPr marL="0" indent="0">
              <a:buNone/>
            </a:pPr>
            <a:r>
              <a:rPr lang="en-US" sz="1000" dirty="0"/>
              <a:t>    </a:t>
            </a:r>
            <a:r>
              <a:rPr lang="en-US" sz="1000" dirty="0" err="1"/>
              <a:t>Null_Type</a:t>
            </a:r>
            <a:r>
              <a:rPr lang="en-US" sz="1000" dirty="0"/>
              <a:t>           None                                    /* </a:t>
            </a:r>
            <a:r>
              <a:rPr lang="en-US" sz="1000" dirty="0">
                <a:solidFill>
                  <a:schemeClr val="tx2"/>
                </a:solidFill>
              </a:rPr>
              <a:t>MAC PDU containing the MAC Contention Resolution Control Element does not contain an </a:t>
            </a:r>
            <a:r>
              <a:rPr lang="en-US" sz="1000" dirty="0" smtClean="0">
                <a:solidFill>
                  <a:schemeClr val="tx2"/>
                </a:solidFill>
              </a:rPr>
              <a:t>				RLC PDU </a:t>
            </a:r>
            <a:r>
              <a:rPr lang="en-US" sz="1000" dirty="0" smtClean="0"/>
              <a:t>* </a:t>
            </a:r>
            <a:r>
              <a:rPr lang="en-US" sz="1000" dirty="0"/>
              <a:t>(i.e. RRC Connection Setup is sent in another PDU) */</a:t>
            </a:r>
          </a:p>
          <a:p>
            <a:pPr marL="0" indent="0">
              <a:buNone/>
            </a:pPr>
            <a:r>
              <a:rPr lang="en-GB" sz="1000" dirty="0"/>
              <a:t>  </a:t>
            </a:r>
            <a:r>
              <a:rPr lang="en-GB" sz="1000" dirty="0" smtClean="0"/>
              <a:t>};</a:t>
            </a:r>
          </a:p>
          <a:p>
            <a:pPr marL="0" indent="0">
              <a:buNone/>
            </a:pPr>
            <a:endParaRPr lang="en-GB" sz="1000" dirty="0"/>
          </a:p>
          <a:p>
            <a:pPr marL="0" indent="0">
              <a:buNone/>
            </a:pPr>
            <a:endParaRPr lang="en-GB" sz="1000" dirty="0" smtClean="0"/>
          </a:p>
          <a:p>
            <a:r>
              <a:rPr lang="en-GB" dirty="0"/>
              <a:t>In order to facilitate SS implementation we would like to request for a test model change to identify if the </a:t>
            </a:r>
            <a:r>
              <a:rPr lang="en-GB" dirty="0" err="1"/>
              <a:t>RlcPdu</a:t>
            </a:r>
            <a:r>
              <a:rPr lang="en-GB" dirty="0"/>
              <a:t> provided is a CCCH or DCCH message.</a:t>
            </a:r>
          </a:p>
          <a:p>
            <a:pPr marL="0" indent="0">
              <a:buNone/>
            </a:pPr>
            <a:endParaRPr lang="en-GB" sz="1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MM/DD/YYYY</a:t>
            </a:r>
            <a:endParaRPr lang="en-US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Edit Footer: &gt;Insert &gt;Header &amp; Footer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3</a:t>
            </a:fld>
            <a:endParaRPr lang="en-US" dirty="0"/>
          </a:p>
        </p:txBody>
      </p:sp>
      <p:sp>
        <p:nvSpPr>
          <p:cNvPr id="8" name="RS_Classification_Standard"/>
          <p:cNvSpPr txBox="1"/>
          <p:nvPr/>
        </p:nvSpPr>
        <p:spPr>
          <a:xfrm>
            <a:off x="8990047" y="45750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900" b="1" kern="900" spc="100" dirty="0" err="1" smtClean="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16543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US 16 to 9 Rohde und Schwarz">
  <a:themeElements>
    <a:clrScheme name="Rohde &amp; Schwarz Colors">
      <a:dk1>
        <a:srgbClr val="000000"/>
      </a:dk1>
      <a:lt1>
        <a:srgbClr val="FFFFFF"/>
      </a:lt1>
      <a:dk2>
        <a:srgbClr val="165F9A"/>
      </a:dk2>
      <a:lt2>
        <a:srgbClr val="F6960F"/>
      </a:lt2>
      <a:accent1>
        <a:srgbClr val="009DEC"/>
      </a:accent1>
      <a:accent2>
        <a:srgbClr val="EF2433"/>
      </a:accent2>
      <a:accent3>
        <a:srgbClr val="009759"/>
      </a:accent3>
      <a:accent4>
        <a:srgbClr val="AEB5BB"/>
      </a:accent4>
      <a:accent5>
        <a:srgbClr val="0091B1"/>
      </a:accent5>
      <a:accent6>
        <a:srgbClr val="5A3275"/>
      </a:accent6>
      <a:hlink>
        <a:srgbClr val="009DEC"/>
      </a:hlink>
      <a:folHlink>
        <a:srgbClr val="933973"/>
      </a:folHlink>
    </a:clrScheme>
    <a:fontScheme name="Rohde &amp; Schwarz Font">
      <a:majorFont>
        <a:latin typeface="Arial Narrow"/>
        <a:ea typeface="Arial Unicode MS"/>
        <a:cs typeface="Arial Unicode MS"/>
      </a:majorFont>
      <a:minorFont>
        <a:latin typeface="Arial"/>
        <a:ea typeface="Arial Unicode MS"/>
        <a:cs typeface="Arial Unicode MS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t"/>
      <a:lstStyle>
        <a:defPPr>
          <a:defRPr sz="15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15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vorlage_powerpoint_standard_16zu9_00tr_en.potx" id="{07F336AA-0B7D-4A41-81C2-5244F3C59196}" vid="{C158B7B7-C5EC-4D05-9EFF-F89C44B248F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179</Words>
  <Application>Microsoft Office PowerPoint</Application>
  <PresentationFormat>On-screen Show (16:9)</PresentationFormat>
  <Paragraphs>29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</vt:lpstr>
      <vt:lpstr>Arial Black</vt:lpstr>
      <vt:lpstr>Arial Narrow</vt:lpstr>
      <vt:lpstr>Arial Unicode MS</vt:lpstr>
      <vt:lpstr>Calibri</vt:lpstr>
      <vt:lpstr>Wingdings</vt:lpstr>
      <vt:lpstr>US 16 to 9 Rohde und Schwarz</vt:lpstr>
      <vt:lpstr>RRC Connection Resume Procedure test cases in NB-IoT</vt:lpstr>
      <vt:lpstr>RRC Connection Resume Procedure in NB-IoT</vt:lpstr>
      <vt:lpstr>Current ASP definition for ContentionResolution_ContainedRlcPdu_Type</vt:lpstr>
    </vt:vector>
  </TitlesOfParts>
  <Manager>Volker Bach/GF-MC-C</Manager>
  <Company>Rohde &amp; Schwarz Services MTCUK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NB-IOT : continuous uplink grant configuration</dc:title>
  <dc:subject>Process landscape</dc:subject>
  <dc:creator>Thiruvathirai Ramakrishnan 1UK5</dc:creator>
  <cp:keywords>2016-06-01</cp:keywords>
  <cp:lastModifiedBy>Thiruvathirai Ramakrishnan 1UK5</cp:lastModifiedBy>
  <cp:revision>21</cp:revision>
  <dcterms:created xsi:type="dcterms:W3CDTF">2017-10-18T11:36:20Z</dcterms:created>
  <dcterms:modified xsi:type="dcterms:W3CDTF">2018-02-07T16:10:50Z</dcterms:modified>
  <cp:category>3575.4794.02</cp:category>
  <cp:contentStatus>02.01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TemplateCategory">
    <vt:lpwstr>EN(uk.png)/Global(global.png)</vt:lpwstr>
  </property>
  <property fmtid="{D5CDD505-2E9C-101B-9397-08002B2CF9AE}" pid="3" name="RS_TemplateID">
    <vt:lpwstr>3575.4794.02</vt:lpwstr>
  </property>
  <property fmtid="{D5CDD505-2E9C-101B-9397-08002B2CF9AE}" pid="4" name="RS_Version">
    <vt:lpwstr>02.01</vt:lpwstr>
  </property>
  <property fmtid="{D5CDD505-2E9C-101B-9397-08002B2CF9AE}" pid="5" name="RS_TemplateName">
    <vt:lpwstr>R&amp;&amp;S standard template 16 to 9 (PAD-T-R)</vt:lpwstr>
  </property>
  <property fmtid="{D5CDD505-2E9C-101B-9397-08002B2CF9AE}" pid="6" name="RS_TemplateImage">
    <vt:lpwstr>global.png</vt:lpwstr>
  </property>
  <property fmtid="{D5CDD505-2E9C-101B-9397-08002B2CF9AE}" pid="7" name="RS_Classification">
    <vt:lpwstr>UNRESTRICTED</vt:lpwstr>
  </property>
  <property fmtid="{D5CDD505-2E9C-101B-9397-08002B2CF9AE}" pid="8" name="RS_ClassificationID">
    <vt:i4>0</vt:i4>
  </property>
</Properties>
</file>