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305" r:id="rId5"/>
    <p:sldId id="299" r:id="rId6"/>
    <p:sldId id="303" r:id="rId7"/>
    <p:sldId id="304" r:id="rId8"/>
    <p:sldId id="295" r:id="rId9"/>
    <p:sldId id="306" r:id="rId10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0974BA-D31E-4EA2-B243-9AD6A2FEA726}" v="30" dt="2025-11-06T09:26:16.4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121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las Weiler" userId="15f39c7b-d9a9-4905-9221-26f26c51fae5" providerId="ADAL" clId="{7548E186-30EF-4667-8C51-0C1B49F289F3}"/>
    <pc:docChg chg="undo custSel addSld delSld modSld">
      <pc:chgData name="Niclas Weiler" userId="15f39c7b-d9a9-4905-9221-26f26c51fae5" providerId="ADAL" clId="{7548E186-30EF-4667-8C51-0C1B49F289F3}" dt="2025-11-07T08:32:03.575" v="3797" actId="5793"/>
      <pc:docMkLst>
        <pc:docMk/>
      </pc:docMkLst>
      <pc:sldChg chg="del">
        <pc:chgData name="Niclas Weiler" userId="15f39c7b-d9a9-4905-9221-26f26c51fae5" providerId="ADAL" clId="{7548E186-30EF-4667-8C51-0C1B49F289F3}" dt="2025-11-05T16:37:11.158" v="1" actId="47"/>
        <pc:sldMkLst>
          <pc:docMk/>
          <pc:sldMk cId="697815256" sldId="256"/>
        </pc:sldMkLst>
      </pc:sldChg>
      <pc:sldChg chg="modSp mod">
        <pc:chgData name="Niclas Weiler" userId="15f39c7b-d9a9-4905-9221-26f26c51fae5" providerId="ADAL" clId="{7548E186-30EF-4667-8C51-0C1B49F289F3}" dt="2025-11-07T08:32:03.575" v="3797" actId="5793"/>
        <pc:sldMkLst>
          <pc:docMk/>
          <pc:sldMk cId="1489420717" sldId="295"/>
        </pc:sldMkLst>
        <pc:spChg chg="mod">
          <ac:chgData name="Niclas Weiler" userId="15f39c7b-d9a9-4905-9221-26f26c51fae5" providerId="ADAL" clId="{7548E186-30EF-4667-8C51-0C1B49F289F3}" dt="2025-11-06T08:58:35.604" v="2750" actId="20577"/>
          <ac:spMkLst>
            <pc:docMk/>
            <pc:sldMk cId="1489420717" sldId="295"/>
            <ac:spMk id="2" creationId="{27EF26A0-F3D1-EAA4-446B-164C92B40492}"/>
          </ac:spMkLst>
        </pc:spChg>
        <pc:spChg chg="mod">
          <ac:chgData name="Niclas Weiler" userId="15f39c7b-d9a9-4905-9221-26f26c51fae5" providerId="ADAL" clId="{7548E186-30EF-4667-8C51-0C1B49F289F3}" dt="2025-11-07T08:32:03.575" v="3797" actId="5793"/>
          <ac:spMkLst>
            <pc:docMk/>
            <pc:sldMk cId="1489420717" sldId="295"/>
            <ac:spMk id="3" creationId="{9B266F63-91AC-735E-9086-D1057EBD9290}"/>
          </ac:spMkLst>
        </pc:spChg>
      </pc:sldChg>
      <pc:sldChg chg="modSp mod">
        <pc:chgData name="Niclas Weiler" userId="15f39c7b-d9a9-4905-9221-26f26c51fae5" providerId="ADAL" clId="{7548E186-30EF-4667-8C51-0C1B49F289F3}" dt="2025-11-06T10:51:58.967" v="3227" actId="20577"/>
        <pc:sldMkLst>
          <pc:docMk/>
          <pc:sldMk cId="2681875096" sldId="299"/>
        </pc:sldMkLst>
        <pc:spChg chg="mod">
          <ac:chgData name="Niclas Weiler" userId="15f39c7b-d9a9-4905-9221-26f26c51fae5" providerId="ADAL" clId="{7548E186-30EF-4667-8C51-0C1B49F289F3}" dt="2025-11-06T10:50:48.064" v="3173" actId="20577"/>
          <ac:spMkLst>
            <pc:docMk/>
            <pc:sldMk cId="2681875096" sldId="299"/>
            <ac:spMk id="2" creationId="{27EF26A0-F3D1-EAA4-446B-164C92B40492}"/>
          </ac:spMkLst>
        </pc:spChg>
        <pc:spChg chg="mod">
          <ac:chgData name="Niclas Weiler" userId="15f39c7b-d9a9-4905-9221-26f26c51fae5" providerId="ADAL" clId="{7548E186-30EF-4667-8C51-0C1B49F289F3}" dt="2025-11-06T10:51:58.967" v="3227" actId="20577"/>
          <ac:spMkLst>
            <pc:docMk/>
            <pc:sldMk cId="2681875096" sldId="299"/>
            <ac:spMk id="3" creationId="{9B266F63-91AC-735E-9086-D1057EBD9290}"/>
          </ac:spMkLst>
        </pc:spChg>
      </pc:sldChg>
      <pc:sldChg chg="modSp del mod">
        <pc:chgData name="Niclas Weiler" userId="15f39c7b-d9a9-4905-9221-26f26c51fae5" providerId="ADAL" clId="{7548E186-30EF-4667-8C51-0C1B49F289F3}" dt="2025-11-06T09:00:18.701" v="2772" actId="2696"/>
        <pc:sldMkLst>
          <pc:docMk/>
          <pc:sldMk cId="2419586813" sldId="300"/>
        </pc:sldMkLst>
        <pc:spChg chg="mod">
          <ac:chgData name="Niclas Weiler" userId="15f39c7b-d9a9-4905-9221-26f26c51fae5" providerId="ADAL" clId="{7548E186-30EF-4667-8C51-0C1B49F289F3}" dt="2025-11-06T09:00:00.151" v="2771" actId="20577"/>
          <ac:spMkLst>
            <pc:docMk/>
            <pc:sldMk cId="2419586813" sldId="300"/>
            <ac:spMk id="4" creationId="{E9C50723-6CA7-2E20-AC03-C586BD31ABB6}"/>
          </ac:spMkLst>
        </pc:spChg>
      </pc:sldChg>
      <pc:sldChg chg="addSp delSp modSp mod">
        <pc:chgData name="Niclas Weiler" userId="15f39c7b-d9a9-4905-9221-26f26c51fae5" providerId="ADAL" clId="{7548E186-30EF-4667-8C51-0C1B49F289F3}" dt="2025-11-07T08:26:53.402" v="3762" actId="20577"/>
        <pc:sldMkLst>
          <pc:docMk/>
          <pc:sldMk cId="4178912198" sldId="303"/>
        </pc:sldMkLst>
        <pc:spChg chg="mod">
          <ac:chgData name="Niclas Weiler" userId="15f39c7b-d9a9-4905-9221-26f26c51fae5" providerId="ADAL" clId="{7548E186-30EF-4667-8C51-0C1B49F289F3}" dt="2025-11-06T08:54:09.380" v="2663" actId="20577"/>
          <ac:spMkLst>
            <pc:docMk/>
            <pc:sldMk cId="4178912198" sldId="303"/>
            <ac:spMk id="2" creationId="{055D103D-5711-A0D3-2192-01E0638D345E}"/>
          </ac:spMkLst>
        </pc:spChg>
        <pc:spChg chg="mod">
          <ac:chgData name="Niclas Weiler" userId="15f39c7b-d9a9-4905-9221-26f26c51fae5" providerId="ADAL" clId="{7548E186-30EF-4667-8C51-0C1B49F289F3}" dt="2025-11-07T08:26:53.402" v="3762" actId="20577"/>
          <ac:spMkLst>
            <pc:docMk/>
            <pc:sldMk cId="4178912198" sldId="303"/>
            <ac:spMk id="6" creationId="{B2C581EB-F7F8-A4E4-AAF3-F15D34E42BE7}"/>
          </ac:spMkLst>
        </pc:spChg>
      </pc:sldChg>
      <pc:sldChg chg="modSp mod">
        <pc:chgData name="Niclas Weiler" userId="15f39c7b-d9a9-4905-9221-26f26c51fae5" providerId="ADAL" clId="{7548E186-30EF-4667-8C51-0C1B49F289F3}" dt="2025-11-06T12:19:27.811" v="3588" actId="255"/>
        <pc:sldMkLst>
          <pc:docMk/>
          <pc:sldMk cId="935848429" sldId="304"/>
        </pc:sldMkLst>
        <pc:spChg chg="mod">
          <ac:chgData name="Niclas Weiler" userId="15f39c7b-d9a9-4905-9221-26f26c51fae5" providerId="ADAL" clId="{7548E186-30EF-4667-8C51-0C1B49F289F3}" dt="2025-11-06T12:19:27.811" v="3588" actId="255"/>
          <ac:spMkLst>
            <pc:docMk/>
            <pc:sldMk cId="935848429" sldId="304"/>
            <ac:spMk id="2" creationId="{75E26F5D-405A-F7C0-28F8-11A9141CCD93}"/>
          </ac:spMkLst>
        </pc:spChg>
        <pc:spChg chg="mod">
          <ac:chgData name="Niclas Weiler" userId="15f39c7b-d9a9-4905-9221-26f26c51fae5" providerId="ADAL" clId="{7548E186-30EF-4667-8C51-0C1B49F289F3}" dt="2025-11-06T08:57:47.990" v="2724" actId="20577"/>
          <ac:spMkLst>
            <pc:docMk/>
            <pc:sldMk cId="935848429" sldId="304"/>
            <ac:spMk id="5" creationId="{3867172E-A67D-818C-2A9A-AFF564B74883}"/>
          </ac:spMkLst>
        </pc:spChg>
      </pc:sldChg>
      <pc:sldChg chg="modSp add mod">
        <pc:chgData name="Niclas Weiler" userId="15f39c7b-d9a9-4905-9221-26f26c51fae5" providerId="ADAL" clId="{7548E186-30EF-4667-8C51-0C1B49F289F3}" dt="2025-11-06T17:23:55.271" v="3705" actId="20577"/>
        <pc:sldMkLst>
          <pc:docMk/>
          <pc:sldMk cId="2529953203" sldId="305"/>
        </pc:sldMkLst>
        <pc:spChg chg="mod">
          <ac:chgData name="Niclas Weiler" userId="15f39c7b-d9a9-4905-9221-26f26c51fae5" providerId="ADAL" clId="{7548E186-30EF-4667-8C51-0C1B49F289F3}" dt="2025-11-06T17:23:55.271" v="3705" actId="20577"/>
          <ac:spMkLst>
            <pc:docMk/>
            <pc:sldMk cId="2529953203" sldId="305"/>
            <ac:spMk id="3" creationId="{5ECA276C-62A6-B4C2-E0F1-F23F16B919BC}"/>
          </ac:spMkLst>
        </pc:spChg>
        <pc:spChg chg="mod">
          <ac:chgData name="Niclas Weiler" userId="15f39c7b-d9a9-4905-9221-26f26c51fae5" providerId="ADAL" clId="{7548E186-30EF-4667-8C51-0C1B49F289F3}" dt="2025-11-06T17:23:15.830" v="3691" actId="20577"/>
          <ac:spMkLst>
            <pc:docMk/>
            <pc:sldMk cId="2529953203" sldId="305"/>
            <ac:spMk id="10" creationId="{57F3AE33-4323-781C-CCBF-00BD3CF4EF00}"/>
          </ac:spMkLst>
        </pc:spChg>
        <pc:spChg chg="mod">
          <ac:chgData name="Niclas Weiler" userId="15f39c7b-d9a9-4905-9221-26f26c51fae5" providerId="ADAL" clId="{7548E186-30EF-4667-8C51-0C1B49F289F3}" dt="2025-11-05T16:38:42.475" v="32" actId="20577"/>
          <ac:spMkLst>
            <pc:docMk/>
            <pc:sldMk cId="2529953203" sldId="305"/>
            <ac:spMk id="11" creationId="{05F3CF98-C562-7AAB-8339-4FF277B47562}"/>
          </ac:spMkLst>
        </pc:spChg>
      </pc:sldChg>
      <pc:sldChg chg="addSp delSp modSp add mod">
        <pc:chgData name="Niclas Weiler" userId="15f39c7b-d9a9-4905-9221-26f26c51fae5" providerId="ADAL" clId="{7548E186-30EF-4667-8C51-0C1B49F289F3}" dt="2025-11-06T09:36:52.937" v="3171" actId="20577"/>
        <pc:sldMkLst>
          <pc:docMk/>
          <pc:sldMk cId="143823998" sldId="306"/>
        </pc:sldMkLst>
        <pc:spChg chg="mod">
          <ac:chgData name="Niclas Weiler" userId="15f39c7b-d9a9-4905-9221-26f26c51fae5" providerId="ADAL" clId="{7548E186-30EF-4667-8C51-0C1B49F289F3}" dt="2025-11-06T09:36:52.937" v="3171" actId="20577"/>
          <ac:spMkLst>
            <pc:docMk/>
            <pc:sldMk cId="143823998" sldId="306"/>
            <ac:spMk id="2" creationId="{BE2B2DFD-8FD1-B3B1-8621-49BA7FDA19AB}"/>
          </ac:spMkLst>
        </pc:spChg>
        <pc:spChg chg="del mod">
          <ac:chgData name="Niclas Weiler" userId="15f39c7b-d9a9-4905-9221-26f26c51fae5" providerId="ADAL" clId="{7548E186-30EF-4667-8C51-0C1B49F289F3}" dt="2025-11-06T09:07:41.383" v="2924" actId="26606"/>
          <ac:spMkLst>
            <pc:docMk/>
            <pc:sldMk cId="143823998" sldId="306"/>
            <ac:spMk id="3" creationId="{EA5A86B4-C26E-7EFF-FA08-E221153C375F}"/>
          </ac:spMkLst>
        </pc:spChg>
        <pc:spChg chg="del">
          <ac:chgData name="Niclas Weiler" userId="15f39c7b-d9a9-4905-9221-26f26c51fae5" providerId="ADAL" clId="{7548E186-30EF-4667-8C51-0C1B49F289F3}" dt="2025-11-06T09:07:41.383" v="2924" actId="26606"/>
          <ac:spMkLst>
            <pc:docMk/>
            <pc:sldMk cId="143823998" sldId="306"/>
            <ac:spMk id="8" creationId="{C9D20F14-E475-2D1D-24AA-AC8216DE4321}"/>
          </ac:spMkLst>
        </pc:spChg>
        <pc:spChg chg="del">
          <ac:chgData name="Niclas Weiler" userId="15f39c7b-d9a9-4905-9221-26f26c51fae5" providerId="ADAL" clId="{7548E186-30EF-4667-8C51-0C1B49F289F3}" dt="2025-11-06T09:07:41.383" v="2924" actId="26606"/>
          <ac:spMkLst>
            <pc:docMk/>
            <pc:sldMk cId="143823998" sldId="306"/>
            <ac:spMk id="10" creationId="{0D383879-6523-A8B9-F0A2-3A5E775989B3}"/>
          </ac:spMkLst>
        </pc:spChg>
        <pc:spChg chg="del">
          <ac:chgData name="Niclas Weiler" userId="15f39c7b-d9a9-4905-9221-26f26c51fae5" providerId="ADAL" clId="{7548E186-30EF-4667-8C51-0C1B49F289F3}" dt="2025-11-06T09:07:41.383" v="2924" actId="26606"/>
          <ac:spMkLst>
            <pc:docMk/>
            <pc:sldMk cId="143823998" sldId="306"/>
            <ac:spMk id="12" creationId="{A64188B1-47E8-AE35-04BB-DBBDB08BC5C7}"/>
          </ac:spMkLst>
        </pc:spChg>
        <pc:spChg chg="del">
          <ac:chgData name="Niclas Weiler" userId="15f39c7b-d9a9-4905-9221-26f26c51fae5" providerId="ADAL" clId="{7548E186-30EF-4667-8C51-0C1B49F289F3}" dt="2025-11-06T09:07:41.383" v="2924" actId="26606"/>
          <ac:spMkLst>
            <pc:docMk/>
            <pc:sldMk cId="143823998" sldId="306"/>
            <ac:spMk id="14" creationId="{B9C5F4FF-8983-58CC-2FEB-A6340D08E9AB}"/>
          </ac:spMkLst>
        </pc:spChg>
        <pc:spChg chg="del">
          <ac:chgData name="Niclas Weiler" userId="15f39c7b-d9a9-4905-9221-26f26c51fae5" providerId="ADAL" clId="{7548E186-30EF-4667-8C51-0C1B49F289F3}" dt="2025-11-06T09:07:41.383" v="2924" actId="26606"/>
          <ac:spMkLst>
            <pc:docMk/>
            <pc:sldMk cId="143823998" sldId="306"/>
            <ac:spMk id="16" creationId="{A8828FAC-B423-B765-82B3-E361F354B7CE}"/>
          </ac:spMkLst>
        </pc:spChg>
        <pc:spChg chg="del">
          <ac:chgData name="Niclas Weiler" userId="15f39c7b-d9a9-4905-9221-26f26c51fae5" providerId="ADAL" clId="{7548E186-30EF-4667-8C51-0C1B49F289F3}" dt="2025-11-06T09:07:41.383" v="2924" actId="26606"/>
          <ac:spMkLst>
            <pc:docMk/>
            <pc:sldMk cId="143823998" sldId="306"/>
            <ac:spMk id="18" creationId="{9A0DB6B9-4E8B-C70D-75F2-5D8EF46AFAC6}"/>
          </ac:spMkLst>
        </pc:spChg>
        <pc:spChg chg="del">
          <ac:chgData name="Niclas Weiler" userId="15f39c7b-d9a9-4905-9221-26f26c51fae5" providerId="ADAL" clId="{7548E186-30EF-4667-8C51-0C1B49F289F3}" dt="2025-11-06T09:07:41.383" v="2924" actId="26606"/>
          <ac:spMkLst>
            <pc:docMk/>
            <pc:sldMk cId="143823998" sldId="306"/>
            <ac:spMk id="20" creationId="{F5AF013F-3649-7193-4E02-13D97B0E275D}"/>
          </ac:spMkLst>
        </pc:spChg>
        <pc:spChg chg="add">
          <ac:chgData name="Niclas Weiler" userId="15f39c7b-d9a9-4905-9221-26f26c51fae5" providerId="ADAL" clId="{7548E186-30EF-4667-8C51-0C1B49F289F3}" dt="2025-11-06T09:07:41.383" v="2924" actId="26606"/>
          <ac:spMkLst>
            <pc:docMk/>
            <pc:sldMk cId="143823998" sldId="306"/>
            <ac:spMk id="2055" creationId="{D12DDE76-C203-4047-9998-63900085B5E8}"/>
          </ac:spMkLst>
        </pc:spChg>
        <pc:picChg chg="add mod">
          <ac:chgData name="Niclas Weiler" userId="15f39c7b-d9a9-4905-9221-26f26c51fae5" providerId="ADAL" clId="{7548E186-30EF-4667-8C51-0C1B49F289F3}" dt="2025-11-06T09:07:30.641" v="2923" actId="1038"/>
          <ac:picMkLst>
            <pc:docMk/>
            <pc:sldMk cId="143823998" sldId="306"/>
            <ac:picMk id="2050" creationId="{E69C4467-C36A-8D45-80ED-069D8070EE0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2F070-3977-40A7-2154-C2D7DF03CD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678E92-5624-0B6D-F298-8DEEF768D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F41305-E5CA-CE23-1E8A-186BEEB65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40ECCA-8209-DDCA-EC12-C1DEA545D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BB6FF0-C17F-6906-9800-ED9FCBACC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172203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548B9-D17B-E12B-4C88-A287A759C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4842F7-3141-8D29-33C2-98193A8D94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419FE-4317-259D-6C7B-A79CEE804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282234-6AF3-382D-6563-91DA6D129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EC2B48-44F2-8B83-C9EB-E8C266793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984605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3D1B64-49B8-1224-BBD7-9885EE07B6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348FFF-AB85-CB02-5EFA-F55D21537E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4DF50-D4C1-A61C-185D-C90A6100A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51BA42-6A01-378A-291B-3207DD945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02B55D-B3C9-FE88-A577-AD014A77D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676111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FB692-4E90-6B2D-B377-44F2E53AD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7AB99B-D3FF-0EAD-32A2-C685D703C2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13BCBC-B016-9B8D-BCCE-23E808A14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9CA743-85D2-BFAA-21E6-B1CDD7033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855352-F823-0E8A-B94B-F46E2CDC6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486304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B36180-E90B-D886-0160-47F9FF011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13DC2B-CDC7-4976-F191-B2C5CBAF0B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432514-7592-B365-306D-1BE7E5A85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CD7398-0467-61A1-61C2-9CFDE226F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4AFA3C-111A-8B1A-90D5-183ED0580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852760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A7DD4-8A28-95E3-A75A-6EFDD4344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C701C0-73E0-2D15-3BD8-814FD2A6CC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EECC8A-9E44-86E3-8528-012F51CA01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C4F693-7657-40E6-BF32-98DD0BCEC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99A91E-5D3A-20AB-5934-5BEABE570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219A25-D722-89C9-BD0D-49F2963C7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435641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8EA00-D783-EE85-31C5-BC75ED443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C524E-CE78-CDCC-44FE-2BB22B3465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EF323F-04FB-0B2A-982B-CBBA375DD1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D815EE-0B0D-E489-7CC4-53DFAD71EB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96BBD6-5F6B-4184-7C41-9228F5575F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57E9BD-5A84-5BC2-B21E-3F304DB4C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AE0832-02E3-5095-9B45-085239386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90D8727-9861-CBF5-F509-38744E86F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434442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91D19-D40C-E6DE-1590-D9CB5C64E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EEC4EA-9CE5-D243-FEA9-672EB3C49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B4C908-A226-50AA-6FB4-E9645B081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F39DA8-35E7-7039-0F3D-BE1426841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937123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885FD2-1F1E-59DC-9BA0-92DEED38F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F340FD-3A9E-20F4-9D68-F6A54C233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C02EFC-43CA-03B0-0281-C25E964E0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070164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F411F-681D-DD28-C0A2-F6949EC97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28CD3A-8E78-8091-31A4-EF0240B198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FEC74F-A8AD-FE4D-F957-79F2795C58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65F090-C61D-20A9-A7EF-3F9450EFB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EEB605-4916-0112-4A89-9616AADEB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B671DD-394E-5EF2-B2F1-C39F6AC18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925698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D8A5C-7F97-56F4-2C11-38CA5A9FC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565A5E-8242-2030-FE5D-8F96F453E5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9CAE03-6628-9A0D-D840-0D9DE39352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A36FA1-6D05-8C18-142A-CE678381F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33FD07-3AD0-9F46-F1D9-D2CB6562C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6533C9-BCD9-D7F0-358E-3BE94C381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396462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0A5A20-CF15-0745-E20B-6F32B4DE2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FE846B-4903-A81C-135F-D21176737B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0F1603-F4B5-8A8E-B8B1-EA60D84571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A6FA8A-A9BF-A98D-9FF8-94ADD19DF8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7D501-3A81-D390-FA87-10009B5904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823637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FC16E-39A9-6672-7180-531B32AA08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Handling of test frequency tables containing too many BW combinations.</a:t>
            </a:r>
            <a:endParaRPr lang="en-SE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CA276C-62A6-B4C2-E0F1-F23F16B919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3478"/>
            <a:ext cx="9144000" cy="2692082"/>
          </a:xfrm>
        </p:spPr>
        <p:txBody>
          <a:bodyPr>
            <a:normAutofit/>
          </a:bodyPr>
          <a:lstStyle/>
          <a:p>
            <a:r>
              <a:rPr lang="en-US" dirty="0"/>
              <a:t>Document for discussion.</a:t>
            </a:r>
          </a:p>
          <a:p>
            <a:r>
              <a:rPr lang="en-US"/>
              <a:t>Agenda Item: 5.3.2.11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F3AE33-4323-781C-CCBF-00BD3CF4EF00}"/>
              </a:ext>
            </a:extLst>
          </p:cNvPr>
          <p:cNvSpPr txBox="1"/>
          <p:nvPr/>
        </p:nvSpPr>
        <p:spPr>
          <a:xfrm>
            <a:off x="9486901" y="182227"/>
            <a:ext cx="2460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R5-255987</a:t>
            </a:r>
            <a:endParaRPr lang="en-SE" sz="1800" dirty="0">
              <a:effectLst/>
              <a:highlight>
                <a:srgbClr val="00FFFF"/>
              </a:highlight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S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F3CF98-C562-7AAB-8339-4FF277B47562}"/>
              </a:ext>
            </a:extLst>
          </p:cNvPr>
          <p:cNvSpPr txBox="1"/>
          <p:nvPr/>
        </p:nvSpPr>
        <p:spPr>
          <a:xfrm>
            <a:off x="312420" y="259676"/>
            <a:ext cx="33416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3GPP TSG-RAN5 Meeting #109</a:t>
            </a:r>
            <a:endParaRPr lang="en-US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Dallas, Nov 17 – 22 2025</a:t>
            </a:r>
            <a:endParaRPr lang="en-SE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2529953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EF26A0-F3D1-EAA4-446B-164C92B40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1" y="586855"/>
            <a:ext cx="3434251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3600" dirty="0">
                <a:solidFill>
                  <a:srgbClr val="FFFFFF"/>
                </a:solidFill>
              </a:rPr>
              <a:t>Introduction</a:t>
            </a:r>
            <a:endParaRPr lang="en-SE" sz="36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266F63-91AC-735E-9086-D1057EBD9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649480"/>
            <a:ext cx="6555347" cy="554604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latin typeface="Aptos" panose="020B0004020202020204" pitchFamily="34" charset="0"/>
              </a:rPr>
              <a:t>The purpose of this paper is to share the status/progress of RAN4/RAN5 “data bases” and also to outline the way forward for the RAN5 “data base”.</a:t>
            </a:r>
          </a:p>
        </p:txBody>
      </p:sp>
    </p:spTree>
    <p:extLst>
      <p:ext uri="{BB962C8B-B14F-4D97-AF65-F5344CB8AC3E}">
        <p14:creationId xmlns:p14="http://schemas.microsoft.com/office/powerpoint/2010/main" val="2681875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59E6A9-3B2B-DF05-0E8D-DF18031353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E6F7CD1-652E-A78F-16DE-44DEEB38D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9DAFC5B-25B4-312E-EB04-1988B35647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E848DE1-1C7A-92DF-D2BC-B281325F9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8058259-EF48-8C42-97CD-9D261AE707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60E430E-FAF1-CB4E-DC76-7DFFE001E4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DFA4CD2-2384-128D-0581-DA3644F524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44191C5-CAC2-B2AE-02FB-7A932CEC1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5D103D-5711-A0D3-2192-01E0638D3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1" y="586855"/>
            <a:ext cx="3571097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3600" dirty="0">
                <a:solidFill>
                  <a:srgbClr val="FFFFFF"/>
                </a:solidFill>
              </a:rPr>
              <a:t>RAN4 “data base”</a:t>
            </a:r>
            <a:endParaRPr lang="en-SE" sz="3600" dirty="0">
              <a:solidFill>
                <a:srgbClr val="FFFFFF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C581EB-F7F8-A4E4-AAF3-F15D34E42BE7}"/>
              </a:ext>
            </a:extLst>
          </p:cNvPr>
          <p:cNvSpPr txBox="1"/>
          <p:nvPr/>
        </p:nvSpPr>
        <p:spPr>
          <a:xfrm>
            <a:off x="4318841" y="1074038"/>
            <a:ext cx="7589088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latin typeface="Aptos" panose="020B0004020202020204" pitchFamily="34" charset="0"/>
              </a:rPr>
              <a:t>The timeline for RAN4 database is to have it implemented in the standard for Rel-20 (during next year). The plan is to, in rel-20, remove the word tables and have the band combinations represented as JSON files on the Forge server. The band combinations will also be represented as .JSON files stored in a TS .ZIP file.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u="sng" dirty="0">
                <a:latin typeface="Aptos" panose="020B0004020202020204" pitchFamily="34" charset="0"/>
              </a:rPr>
              <a:t>Note that there is a requirement that the data should be “human readable”. .JSON is not considered to be “human readable”. RAN5 will have to come up with a way of making the test frequencies “human readable”.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ptos" panose="020B0004020202020204" pitchFamily="34" charset="0"/>
              </a:rPr>
              <a:t>RAN 4 is working on the procedures of handling data on the forge server with ETSI/MCC. To define the procedures is maybe the most difficult part of the activity to store data on the forge server. There is no indication that there is a need for any  RAN5 specific procedures which means that RAN5 can just follow and adapt to the processes that is agreed on in the RAN4 context.</a:t>
            </a:r>
            <a:endParaRPr lang="en-GB" sz="1800" dirty="0"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>
              <a:latin typeface="Aptos" panose="020B0004020202020204" pitchFamily="34" charset="0"/>
            </a:endParaRPr>
          </a:p>
          <a:p>
            <a:r>
              <a:rPr lang="en-GB" sz="1800" dirty="0">
                <a:latin typeface="Aptos" panose="020B0004020202020204" pitchFamily="34" charset="0"/>
              </a:rPr>
              <a:t>The </a:t>
            </a:r>
            <a:r>
              <a:rPr lang="en-GB" dirty="0">
                <a:latin typeface="Aptos" panose="020B0004020202020204" pitchFamily="34" charset="0"/>
              </a:rPr>
              <a:t>following discussion papers are</a:t>
            </a:r>
            <a:r>
              <a:rPr lang="en-GB" sz="1800" dirty="0">
                <a:latin typeface="Aptos" panose="020B0004020202020204" pitchFamily="34" charset="0"/>
              </a:rPr>
              <a:t> describing the RAN</a:t>
            </a:r>
            <a:r>
              <a:rPr lang="en-GB" dirty="0">
                <a:latin typeface="Aptos" panose="020B0004020202020204" pitchFamily="34" charset="0"/>
              </a:rPr>
              <a:t>4 progress/activities.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latin typeface="Aptos" panose="020B0004020202020204" pitchFamily="34" charset="0"/>
              </a:rPr>
              <a:t>R4-2514216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ptos" panose="020B0004020202020204" pitchFamily="34" charset="0"/>
              </a:rPr>
              <a:t>R4-2514595</a:t>
            </a:r>
            <a:endParaRPr lang="en-US" sz="1800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912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299B24-D126-297C-3538-5BC72C1D2B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3F5C588-9B62-D79A-DD06-D61A5CB5AF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6628529-D790-C935-DA9A-AFFF90B32F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7E0522A-1A4E-C985-EB86-67B217894B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4C360ED-4A96-F707-3E7B-A92986CC37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D504573-EA4C-6581-6FDB-A4C3AD7F27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755051F-0DDA-4614-BFCA-8E8B27AC61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70E580C-4179-8B28-23E1-A9E45B3593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E26F5D-405A-F7C0-28F8-11A9141CC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1" y="586855"/>
            <a:ext cx="3294395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3200" dirty="0">
                <a:solidFill>
                  <a:srgbClr val="FFFFFF"/>
                </a:solidFill>
              </a:rPr>
              <a:t>RAN5 “data base”</a:t>
            </a:r>
            <a:endParaRPr lang="en-SE" sz="3200" dirty="0">
              <a:solidFill>
                <a:srgbClr val="FFFFFF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867172E-A67D-818C-2A9A-AFF564B748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7694" y="1825625"/>
            <a:ext cx="6986106" cy="4351338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ptos" panose="020B0004020202020204" pitchFamily="34" charset="0"/>
              </a:rPr>
              <a:t>RAN5 has now got confirmation to get a repo on the forge server to start adding and grooming the RAN5 “data base” containing test frequencies in .JSON format!</a:t>
            </a:r>
          </a:p>
          <a:p>
            <a:r>
              <a:rPr lang="en-US" sz="2000" dirty="0">
                <a:latin typeface="Aptos" panose="020B0004020202020204" pitchFamily="34" charset="0"/>
              </a:rPr>
              <a:t>RAN5 has been allowed to take part in the RAN4 meetings, where procedures, ways of working, </a:t>
            </a:r>
            <a:r>
              <a:rPr lang="en-US" sz="2000" dirty="0" err="1">
                <a:latin typeface="Aptos" panose="020B0004020202020204" pitchFamily="34" charset="0"/>
              </a:rPr>
              <a:t>etc</a:t>
            </a:r>
            <a:r>
              <a:rPr lang="en-US" sz="2000" dirty="0">
                <a:latin typeface="Aptos" panose="020B0004020202020204" pitchFamily="34" charset="0"/>
              </a:rPr>
              <a:t> is discussed.</a:t>
            </a:r>
            <a:endParaRPr lang="en-SE" sz="2000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848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EF26A0-F3D1-EAA4-446B-164C92B40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4000" dirty="0">
                <a:solidFill>
                  <a:srgbClr val="FFFFFF"/>
                </a:solidFill>
              </a:rPr>
              <a:t>RAN5 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Way forward</a:t>
            </a:r>
            <a:endParaRPr lang="en-SE" sz="4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266F63-91AC-735E-9086-D1057EBD9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649481"/>
            <a:ext cx="6555347" cy="5202679"/>
          </a:xfrm>
        </p:spPr>
        <p:txBody>
          <a:bodyPr anchor="ctr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/>
              <a:t>Define structure of RAN5 forge repositories.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Define structure of test frequency repository.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Define naming conventions of .JSON files.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Add the following tables to the RAN5 repository</a:t>
            </a:r>
          </a:p>
          <a:p>
            <a:pPr lvl="1"/>
            <a:r>
              <a:rPr lang="en-GB" sz="2000" dirty="0"/>
              <a:t>4.3.1.1.5.77.1-3 (n77(2A), 15KHz)</a:t>
            </a:r>
          </a:p>
          <a:p>
            <a:pPr lvl="1"/>
            <a:r>
              <a:rPr lang="en-GB" sz="2000" dirty="0"/>
              <a:t>4.3.1.1.5.77.1-4 (n77(2A), 30KHz)</a:t>
            </a:r>
          </a:p>
          <a:p>
            <a:pPr lvl="1"/>
            <a:r>
              <a:rPr lang="en-GB" sz="2000" dirty="0"/>
              <a:t>4.3.1.1.5.78.1-1A (n78(2A), 15KHz)</a:t>
            </a:r>
          </a:p>
          <a:p>
            <a:pPr lvl="1"/>
            <a:r>
              <a:rPr lang="en-GB" sz="2000" dirty="0"/>
              <a:t>4.3.1.1.5.78.1-2A (n78(2A), 30KHz)</a:t>
            </a:r>
          </a:p>
          <a:p>
            <a:pPr lvl="1"/>
            <a:r>
              <a:rPr lang="en-GB" sz="2000" dirty="0"/>
              <a:t>4.3.1.1.3.48.1-1 (n48B, 15KHz)</a:t>
            </a:r>
          </a:p>
          <a:p>
            <a:pPr lvl="1"/>
            <a:r>
              <a:rPr lang="en-GB" sz="2000" dirty="0"/>
              <a:t>4.3.1.1.3.48.1-2 (n48B, 30KHz)</a:t>
            </a:r>
          </a:p>
          <a:p>
            <a:pPr lvl="1"/>
            <a:r>
              <a:rPr lang="en-GB" sz="2000" dirty="0"/>
              <a:t>4.3.1.1.3.77.1-1 (n77C, 30KHz)</a:t>
            </a:r>
          </a:p>
          <a:p>
            <a:pPr marL="0" indent="0">
              <a:buNone/>
            </a:pPr>
            <a:r>
              <a:rPr lang="en-GB" sz="2000" dirty="0"/>
              <a:t>5. Define/agree on JSON schema files for the tables above and add them to </a:t>
            </a:r>
            <a:r>
              <a:rPr lang="en-GB" sz="2000"/>
              <a:t>the repository.</a:t>
            </a:r>
            <a:endParaRPr lang="en-GB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89420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F46C5B-37D3-F80D-05D4-89C0DA6243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Flowchart: Document 2054">
            <a:extLst>
              <a:ext uri="{FF2B5EF4-FFF2-40B4-BE49-F238E27FC236}">
                <a16:creationId xmlns:a16="http://schemas.microsoft.com/office/drawing/2014/main" id="{D12DDE76-C203-4047-9998-63900085B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2B2DFD-8FD1-B3B1-8621-49BA7FDA1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162"/>
            <a:ext cx="2840182" cy="23711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For information: RAN4 repository structure</a:t>
            </a:r>
          </a:p>
        </p:txBody>
      </p:sp>
      <p:pic>
        <p:nvPicPr>
          <p:cNvPr id="2050" name="Picture 1" descr="A diagram of a diagram&#10;&#10;AI-generated content may be incorrect.">
            <a:extLst>
              <a:ext uri="{FF2B5EF4-FFF2-40B4-BE49-F238E27FC236}">
                <a16:creationId xmlns:a16="http://schemas.microsoft.com/office/drawing/2014/main" id="{E69C4467-C36A-8D45-80ED-069D8070EE0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07933" y="1372178"/>
            <a:ext cx="7347537" cy="411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8239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9BA8FEC6E16014C9C8AE11707D99D2B" ma:contentTypeVersion="13" ma:contentTypeDescription="Create a new document." ma:contentTypeScope="" ma:versionID="89d34a0efb5b0f6520d43c061667cd78">
  <xsd:schema xmlns:xsd="http://www.w3.org/2001/XMLSchema" xmlns:xs="http://www.w3.org/2001/XMLSchema" xmlns:p="http://schemas.microsoft.com/office/2006/metadata/properties" xmlns:ns2="667a4cda-c0b6-4763-85d5-d71c40529199" xmlns:ns3="2a30137f-e0bf-4e7e-83c6-70af91abb4cd" targetNamespace="http://schemas.microsoft.com/office/2006/metadata/properties" ma:root="true" ma:fieldsID="0fdc5a49979096797e5df388e5d6b269" ns2:_="" ns3:_="">
    <xsd:import namespace="667a4cda-c0b6-4763-85d5-d71c40529199"/>
    <xsd:import namespace="2a30137f-e0bf-4e7e-83c6-70af91abb4c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7a4cda-c0b6-4763-85d5-d71c405291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30137f-e0bf-4e7e-83c6-70af91abb4cd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BE014FB-E796-476C-A224-33B2EEF1F70D}">
  <ds:schemaRefs>
    <ds:schemaRef ds:uri="2a30137f-e0bf-4e7e-83c6-70af91abb4cd"/>
    <ds:schemaRef ds:uri="667a4cda-c0b6-4763-85d5-d71c4052919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5015851C-4918-4445-87C6-FD6253F3742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DA09C96-84BF-4C5B-85FD-AF49565D48DF}">
  <ds:schemaRefs>
    <ds:schemaRef ds:uri="http://www.w3.org/XML/1998/namespace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2006/metadata/properties"/>
    <ds:schemaRef ds:uri="2a30137f-e0bf-4e7e-83c6-70af91abb4cd"/>
    <ds:schemaRef ds:uri="667a4cda-c0b6-4763-85d5-d71c40529199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31003</TotalTime>
  <Words>433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Aptos</vt:lpstr>
      <vt:lpstr>Arial</vt:lpstr>
      <vt:lpstr>Calibri</vt:lpstr>
      <vt:lpstr>Calibri Light</vt:lpstr>
      <vt:lpstr>Times New Roman</vt:lpstr>
      <vt:lpstr>Office Theme</vt:lpstr>
      <vt:lpstr>Handling of test frequency tables containing too many BW combinations.</vt:lpstr>
      <vt:lpstr>Introduction</vt:lpstr>
      <vt:lpstr>RAN4 “data base”</vt:lpstr>
      <vt:lpstr>RAN5 “data base”</vt:lpstr>
      <vt:lpstr>RAN5  Way forward</vt:lpstr>
      <vt:lpstr> For information: RAN4 repository structure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</dc:title>
  <dc:creator>niclas.weiler@ericsson.com</dc:creator>
  <cp:lastModifiedBy>Niclas Weiler</cp:lastModifiedBy>
  <cp:revision>14</cp:revision>
  <dcterms:created xsi:type="dcterms:W3CDTF">2024-04-10T05:10:23Z</dcterms:created>
  <dcterms:modified xsi:type="dcterms:W3CDTF">2025-11-07T08:32:10Z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0x010100D9BA8FEC6E16014C9C8AE11707D99D2B</vt:lpwstr>
  </property>
</Properties>
</file>