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74" r:id="rId3"/>
    <p:sldId id="867" r:id="rId4"/>
    <p:sldId id="920" r:id="rId5"/>
    <p:sldId id="924" r:id="rId6"/>
    <p:sldId id="921" r:id="rId7"/>
    <p:sldId id="887" r:id="rId8"/>
    <p:sldId id="811" r:id="rId9"/>
    <p:sldId id="809" r:id="rId10"/>
    <p:sldId id="808" r:id="rId11"/>
    <p:sldId id="810" r:id="rId12"/>
    <p:sldId id="914" r:id="rId13"/>
    <p:sldId id="915" r:id="rId14"/>
    <p:sldId id="918" r:id="rId15"/>
    <p:sldId id="340" r:id="rId16"/>
    <p:sldId id="917" r:id="rId17"/>
    <p:sldId id="866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78" d="100"/>
          <a:sy n="78" d="100"/>
        </p:scale>
        <p:origin x="1349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mod">
        <pc:chgData name="Olivier Genoud" userId="e3287607-b312-4221-8c8d-a6943b641987" providerId="ADAL" clId="{B989ADE7-7037-499C-808D-93B061C04B6E}" dt="2025-02-17T09:19:02.959" v="10" actId="20577"/>
        <pc:sldMkLst>
          <pc:docMk/>
          <pc:sldMk cId="0" sldId="341"/>
        </pc:sldMkLst>
      </pc:sldChg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B989ADE7-7037-499C-808D-93B061C04B6E}" dt="2025-02-17T09:18:56.48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addSp delSp modSp mod">
        <pc:chgData name="Olivier Genoud" userId="e3287607-b312-4221-8c8d-a6943b641987" providerId="ADAL" clId="{7441432B-18A2-4A32-A5E9-F8ACB60FD3B9}" dt="2025-02-27T14:46:30.692" v="145" actId="20577"/>
        <pc:sldMkLst>
          <pc:docMk/>
          <pc:sldMk cId="0" sldId="914"/>
        </pc:sldMkLst>
      </pc:sldChg>
      <pc:sldChg chg="addSp delSp modSp mod">
        <pc:chgData name="Olivier Genoud" userId="e3287607-b312-4221-8c8d-a6943b641987" providerId="ADAL" clId="{7441432B-18A2-4A32-A5E9-F8ACB60FD3B9}" dt="2025-02-27T14:48:18.690" v="147" actId="6549"/>
        <pc:sldMkLst>
          <pc:docMk/>
          <pc:sldMk cId="0" sldId="915"/>
        </pc:sldMkLst>
      </pc:sldChg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  <pc:graphicFrameChg chg="mod">
          <ac:chgData name="Olivier Genoud" userId="e3287607-b312-4221-8c8d-a6943b641987" providerId="ADAL" clId="{7441432B-18A2-4A32-A5E9-F8ACB60FD3B9}" dt="2025-03-04T10:27:08.518" v="148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mod">
        <pc:chgData name="Olivier Genoud" userId="e3287607-b312-4221-8c8d-a6943b641987" providerId="ADAL" clId="{7441432B-18A2-4A32-A5E9-F8ACB60FD3B9}" dt="2025-02-25T15:53:06.776" v="60" actId="207"/>
        <pc:sldMkLst>
          <pc:docMk/>
          <pc:sldMk cId="0" sldId="918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7441432B-18A2-4A32-A5E9-F8ACB60FD3B9}" dt="2025-02-25T15:50:19.882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441432B-18A2-4A32-A5E9-F8ACB60FD3B9}" dt="2025-02-25T15:50:11.209" v="48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27CDAB57-B867-4688-837B-BF76B286FAFB}" dt="2025-05-30T13:01:49.049" v="133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  <pc:graphicFrameChg chg="modGraphic">
          <ac:chgData name="Olivier Genoud" userId="e3287607-b312-4221-8c8d-a6943b641987" providerId="ADAL" clId="{27CDAB57-B867-4688-837B-BF76B286FAFB}" dt="2025-05-30T13:02:27.205" v="141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  <pc:spChg chg="mod">
          <ac:chgData name="Olivier Genoud" userId="e3287607-b312-4221-8c8d-a6943b641987" providerId="ADAL" clId="{27CDAB57-B867-4688-837B-BF76B286FAFB}" dt="2025-05-30T13:01:00.622" v="132" actId="20577"/>
          <ac:spMkLst>
            <pc:docMk/>
            <pc:sldMk cId="2880543571" sldId="921"/>
            <ac:spMk id="8195" creationId="{304AC52D-C2E4-D06F-F39B-3E486B07567E}"/>
          </ac:spMkLst>
        </pc:spChg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  <pc:sldMasterChg chg="modSp mod modSldLayout">
        <pc:chgData name="Olivier Genoud" userId="e3287607-b312-4221-8c8d-a6943b641987" providerId="ADAL" clId="{27CDAB57-B867-4688-837B-BF76B286FAFB}" dt="2025-05-27T06:58:01.057" v="4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27CDAB57-B867-4688-837B-BF76B286FAFB}" dt="2025-05-27T06:56:02.706" v="1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27CDAB57-B867-4688-837B-BF76B286FAFB}" dt="2025-05-27T06:58:01.057" v="4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27CDAB57-B867-4688-837B-BF76B286FAFB}" dt="2025-05-27T06:58:01.057" v="4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  <pc:spChg chg="mod">
          <ac:chgData name="Olivier Genoud" userId="e3287607-b312-4221-8c8d-a6943b641987" providerId="ADAL" clId="{C6955B83-3748-4FEA-98AB-EE9B8D55E337}" dt="2025-05-15T12:17:16.648" v="2004" actId="20577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  <pc:spChg chg="mod">
          <ac:chgData name="Olivier Genoud" userId="e3287607-b312-4221-8c8d-a6943b641987" providerId="ADAL" clId="{C6955B83-3748-4FEA-98AB-EE9B8D55E337}" dt="2025-05-15T12:17:20.311" v="2006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C6955B83-3748-4FEA-98AB-EE9B8D55E337}" dt="2025-05-15T07:41:10.432" v="1897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  <pc:spChg chg="mod">
          <ac:chgData name="Olivier Genoud" userId="e3287607-b312-4221-8c8d-a6943b641987" providerId="ADAL" clId="{C6955B83-3748-4FEA-98AB-EE9B8D55E337}" dt="2025-05-15T12:17:12.994" v="200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C6955B83-3748-4FEA-98AB-EE9B8D55E337}" dt="2025-05-14T14:01:38.143" v="1713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C6955B83-3748-4FEA-98AB-EE9B8D55E337}" dt="2025-05-15T07:43:03.904" v="1920" actId="20577"/>
          <ac:graphicFrameMkLst>
            <pc:docMk/>
            <pc:sldMk cId="0" sldId="810"/>
            <ac:graphicFrameMk id="3" creationId="{4338CC5B-92DA-4805-42E4-7667711928E4}"/>
          </ac:graphicFrameMkLst>
        </pc:graphicFrameChg>
        <pc:graphicFrameChg chg="mod modGraphic">
          <ac:chgData name="Olivier Genoud" userId="e3287607-b312-4221-8c8d-a6943b641987" providerId="ADAL" clId="{C6955B83-3748-4FEA-98AB-EE9B8D55E337}" dt="2025-05-15T12:17:07.954" v="2000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  <pc:spChg chg="mod">
          <ac:chgData name="Olivier Genoud" userId="e3287607-b312-4221-8c8d-a6943b641987" providerId="ADAL" clId="{C6955B83-3748-4FEA-98AB-EE9B8D55E337}" dt="2025-05-15T12:17:23.130" v="2008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C6955B83-3748-4FEA-98AB-EE9B8D55E337}" dt="2025-05-14T13:42:59.326" v="1494" actId="2165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  <pc:spChg chg="mod">
          <ac:chgData name="Olivier Genoud" userId="e3287607-b312-4221-8c8d-a6943b641987" providerId="ADAL" clId="{C6955B83-3748-4FEA-98AB-EE9B8D55E337}" dt="2025-05-15T07:16:46.782" v="1761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C6955B83-3748-4FEA-98AB-EE9B8D55E337}" dt="2025-05-15T09:30:04.796" v="1984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  <pc:spChg chg="mod">
          <ac:chgData name="Olivier Genoud" userId="e3287607-b312-4221-8c8d-a6943b641987" providerId="ADAL" clId="{C6955B83-3748-4FEA-98AB-EE9B8D55E337}" dt="2025-05-14T09:04:17.722" v="10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6955B83-3748-4FEA-98AB-EE9B8D55E337}" dt="2025-05-14T10:08:36.662" v="1263" actId="1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  <pc:spChg chg="mod">
          <ac:chgData name="Olivier Genoud" userId="e3287607-b312-4221-8c8d-a6943b641987" providerId="ADAL" clId="{C6955B83-3748-4FEA-98AB-EE9B8D55E337}" dt="2025-05-15T12:17:27.422" v="2010" actId="6549"/>
          <ac:spMkLst>
            <pc:docMk/>
            <pc:sldMk cId="781762355" sldId="887"/>
            <ac:spMk id="8" creationId="{3F1ADB89-7AA8-400D-9831-F1E3477B2690}"/>
          </ac:spMkLst>
        </pc:spChg>
        <pc:spChg chg="mod">
          <ac:chgData name="Olivier Genoud" userId="e3287607-b312-4221-8c8d-a6943b641987" providerId="ADAL" clId="{C6955B83-3748-4FEA-98AB-EE9B8D55E337}" dt="2025-05-14T14:03:07.440" v="1745" actId="20577"/>
          <ac:spMkLst>
            <pc:docMk/>
            <pc:sldMk cId="781762355" sldId="887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C6955B83-3748-4FEA-98AB-EE9B8D55E337}" dt="2025-05-14T14:02:58.176" v="1725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  <pc:graphicFrameChg chg="modGraphic">
          <ac:chgData name="Olivier Genoud" userId="e3287607-b312-4221-8c8d-a6943b641987" providerId="ADAL" clId="{C6955B83-3748-4FEA-98AB-EE9B8D55E337}" dt="2025-05-14T13:05:07.021" v="1440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  <pc:graphicFrameChg chg="mod modGraphic">
          <ac:chgData name="Olivier Genoud" userId="e3287607-b312-4221-8c8d-a6943b641987" providerId="ADAL" clId="{C6955B83-3748-4FEA-98AB-EE9B8D55E337}" dt="2025-05-15T12:10:05.123" v="1992" actId="2165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C6955B83-3748-4FEA-98AB-EE9B8D55E337}" dt="2025-05-14T08:25:52.517" v="10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  <pc:spChg chg="mod">
          <ac:chgData name="Olivier Genoud" userId="e3287607-b312-4221-8c8d-a6943b641987" providerId="ADAL" clId="{C6955B83-3748-4FEA-98AB-EE9B8D55E337}" dt="2025-05-15T07:39:09.894" v="1859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  <pc:spChg chg="mod">
          <ac:chgData name="Olivier Genoud" userId="e3287607-b312-4221-8c8d-a6943b641987" providerId="ADAL" clId="{C6955B83-3748-4FEA-98AB-EE9B8D55E337}" dt="2025-05-14T09:04:41.753" v="115" actId="6549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C6955B83-3748-4FEA-98AB-EE9B8D55E337}" dt="2025-05-14T10:09:11.635" v="1288" actId="6549"/>
          <ac:spMkLst>
            <pc:docMk/>
            <pc:sldMk cId="1113726564" sldId="920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  <pc:spChg chg="mod">
          <ac:chgData name="Olivier Genoud" userId="e3287607-b312-4221-8c8d-a6943b641987" providerId="ADAL" clId="{C6955B83-3748-4FEA-98AB-EE9B8D55E337}" dt="2025-05-14T10:05:58.566" v="1218" actId="6549"/>
          <ac:spMkLst>
            <pc:docMk/>
            <pc:sldMk cId="1481362235" sldId="924"/>
            <ac:spMk id="18435" creationId="{4CBD0DA8-AEA7-0171-52D4-5098399EA85C}"/>
          </ac:spMkLst>
        </pc:spChg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6955B83-3748-4FEA-98AB-EE9B8D55E337}" dt="2025-05-14T08:21:12.472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modSp">
        <pc:chgData name="Olivier Genoud" userId="e3287607-b312-4221-8c8d-a6943b641987" providerId="ADAL" clId="{2644A3FD-5541-4B10-9C16-9F96C7F87F3B}" dt="2025-01-08T15:26:39.594" v="39"/>
        <pc:sldMkLst>
          <pc:docMk/>
          <pc:sldMk cId="0" sldId="324"/>
        </pc:sldMkLst>
      </pc:sldChg>
      <pc:sldChg chg="addSp modSp">
        <pc:chgData name="Olivier Genoud" userId="e3287607-b312-4221-8c8d-a6943b641987" providerId="ADAL" clId="{2644A3FD-5541-4B10-9C16-9F96C7F87F3B}" dt="2025-01-08T15:26:33.675" v="35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2644A3FD-5541-4B10-9C16-9F96C7F87F3B}" dt="2025-01-08T15:26:32.554" v="34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2644A3FD-5541-4B10-9C16-9F96C7F87F3B}" dt="2025-01-08T15:26:35.545" v="36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2644A3FD-5541-4B10-9C16-9F96C7F87F3B}" dt="2025-01-08T15:26:30.670" v="33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2644A3FD-5541-4B10-9C16-9F96C7F87F3B}" dt="2025-01-08T15:26:21.358" v="29" actId="1076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2644A3FD-5541-4B10-9C16-9F96C7F87F3B}" dt="2025-01-08T15:26:29.073" v="32"/>
        <pc:sldMkLst>
          <pc:docMk/>
          <pc:sldMk cId="781762355" sldId="887"/>
        </pc:sldMkLst>
      </pc:sldChg>
      <pc:sldChg chg="addSp modSp del">
        <pc:chgData name="Olivier Genoud" userId="e3287607-b312-4221-8c8d-a6943b641987" providerId="ADAL" clId="{2644A3FD-5541-4B10-9C16-9F96C7F87F3B}" dt="2025-01-08T15:34:59.095" v="46" actId="47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  <pc:sldMasterChg chg="modSp mod">
        <pc:chgData name="Olivier Genoud" userId="e3287607-b312-4221-8c8d-a6943b641987" providerId="ADAL" clId="{2644A3FD-5541-4B10-9C16-9F96C7F87F3B}" dt="2025-02-05T10:53:58.904" v="794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modSp mod">
        <pc:chgData name="Olivier Genoud" userId="e3287607-b312-4221-8c8d-a6943b641987" providerId="ADAL" clId="{99503919-0EB5-4B59-A73D-F75637C6A834}" dt="2025-03-12T10:36:47.255" v="2" actId="6549"/>
        <pc:sldMkLst>
          <pc:docMk/>
          <pc:sldMk cId="0" sldId="341"/>
        </pc:sldMkLst>
        <pc:spChg chg="mod">
          <ac:chgData name="Olivier Genoud" userId="e3287607-b312-4221-8c8d-a6943b641987" providerId="ADAL" clId="{99503919-0EB5-4B59-A73D-F75637C6A834}" dt="2025-03-12T10:36:47.255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9503919-0EB5-4B59-A73D-F75637C6A834}" dt="2025-03-12T10:39:02.337" v="5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9503919-0EB5-4B59-A73D-F75637C6A834}" dt="2025-03-12T10:39:01.142" v="5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9503919-0EB5-4B59-A73D-F75637C6A834}" dt="2025-03-12T10:39:03.437" v="5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9503919-0EB5-4B59-A73D-F75637C6A834}" dt="2025-03-12T10:38:59.296" v="55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99503919-0EB5-4B59-A73D-F75637C6A834}" dt="2025-03-12T10:38:53.922" v="52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9503919-0EB5-4B59-A73D-F75637C6A834}" dt="2025-03-21T14:13:51.059" v="718" actId="47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99503919-0EB5-4B59-A73D-F75637C6A834}" dt="2025-03-21T14:09:10.098" v="691" actId="13926"/>
        <pc:sldMkLst>
          <pc:docMk/>
          <pc:sldMk cId="0" sldId="914"/>
        </pc:sldMkLst>
        <pc:graphicFrameChg chg="mod modGraphic">
          <ac:chgData name="Olivier Genoud" userId="e3287607-b312-4221-8c8d-a6943b641987" providerId="ADAL" clId="{99503919-0EB5-4B59-A73D-F75637C6A834}" dt="2025-03-21T14:09:10.098" v="69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99503919-0EB5-4B59-A73D-F75637C6A834}" dt="2025-03-21T14:13:20.967" v="715" actId="20577"/>
        <pc:sldMkLst>
          <pc:docMk/>
          <pc:sldMk cId="0" sldId="915"/>
        </pc:sldMkLst>
        <pc:graphicFrameChg chg="mod modGraphic">
          <ac:chgData name="Olivier Genoud" userId="e3287607-b312-4221-8c8d-a6943b641987" providerId="ADAL" clId="{99503919-0EB5-4B59-A73D-F75637C6A834}" dt="2025-03-21T14:13:20.967" v="715" actId="20577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99503919-0EB5-4B59-A73D-F75637C6A834}" dt="2025-03-21T08:41:25.366" v="75" actId="207"/>
        <pc:sldMkLst>
          <pc:docMk/>
          <pc:sldMk cId="0" sldId="918"/>
        </pc:sldMkLst>
        <pc:graphicFrameChg chg="modGraphic">
          <ac:chgData name="Olivier Genoud" userId="e3287607-b312-4221-8c8d-a6943b641987" providerId="ADAL" clId="{99503919-0EB5-4B59-A73D-F75637C6A834}" dt="2025-03-21T08:41:25.366" v="75" actId="20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  <pc:spChg chg="mod">
          <ac:chgData name="Olivier Genoud" userId="e3287607-b312-4221-8c8d-a6943b641987" providerId="ADAL" clId="{99503919-0EB5-4B59-A73D-F75637C6A834}" dt="2025-03-21T14:06:04.085" v="682" actId="20577"/>
          <ac:spMkLst>
            <pc:docMk/>
            <pc:sldMk cId="2880543571" sldId="921"/>
            <ac:spMk id="5" creationId="{74E63097-6613-F2CE-4640-2615AB8461E0}"/>
          </ac:spMkLst>
        </pc:spChg>
        <pc:spChg chg="mod">
          <ac:chgData name="Olivier Genoud" userId="e3287607-b312-4221-8c8d-a6943b641987" providerId="ADAL" clId="{99503919-0EB5-4B59-A73D-F75637C6A834}" dt="2025-03-21T08:41:58.920" v="95" actId="6549"/>
          <ac:spMkLst>
            <pc:docMk/>
            <pc:sldMk cId="2880543571" sldId="921"/>
            <ac:spMk id="8194" creationId="{586B5907-B00A-8D77-C762-28DDD39E185A}"/>
          </ac:spMkLst>
        </pc:spChg>
        <pc:spChg chg="mod">
          <ac:chgData name="Olivier Genoud" userId="e3287607-b312-4221-8c8d-a6943b641987" providerId="ADAL" clId="{99503919-0EB5-4B59-A73D-F75637C6A834}" dt="2025-03-21T13:50:25.147" v="645" actId="14100"/>
          <ac:spMkLst>
            <pc:docMk/>
            <pc:sldMk cId="2880543571" sldId="921"/>
            <ac:spMk id="8195" creationId="{304AC52D-C2E4-D06F-F39B-3E486B07567E}"/>
          </ac:spMkLst>
        </pc:spChg>
        <pc:spChg chg="mod">
          <ac:chgData name="Olivier Genoud" userId="e3287607-b312-4221-8c8d-a6943b641987" providerId="ADAL" clId="{99503919-0EB5-4B59-A73D-F75637C6A834}" dt="2025-03-21T13:53:11.992" v="648"/>
          <ac:spMkLst>
            <pc:docMk/>
            <pc:sldMk cId="2880543571" sldId="921"/>
            <ac:spMk id="8196" creationId="{1C03CFDE-456F-A343-C7AE-8D2FB3BD7C78}"/>
          </ac:spMkLst>
        </pc:spChg>
      </pc:sldChg>
      <pc:sldMasterChg chg="modSp mod modSldLayout">
        <pc:chgData name="Olivier Genoud" userId="e3287607-b312-4221-8c8d-a6943b641987" providerId="ADAL" clId="{99503919-0EB5-4B59-A73D-F75637C6A834}" dt="2025-03-12T10:38:18.419" v="5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503919-0EB5-4B59-A73D-F75637C6A834}" dt="2025-03-12T10:38:18.419" v="5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9503919-0EB5-4B59-A73D-F75637C6A834}" dt="2025-03-12T10:38:04.742" v="4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9503919-0EB5-4B59-A73D-F75637C6A834}" dt="2025-03-12T10:38:04.742" v="4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mod">
        <pc:chgData name="Olivier Genoud" userId="e3287607-b312-4221-8c8d-a6943b641987" providerId="ADAL" clId="{F1A7F580-9FE6-48FE-8665-519EF37BA2A3}" dt="2025-05-19T10:16:05.119" v="0" actId="6549"/>
        <pc:sldMkLst>
          <pc:docMk/>
          <pc:sldMk cId="0" sldId="341"/>
        </pc:sldMkLst>
        <pc:spChg chg="mod">
          <ac:chgData name="Olivier Genoud" userId="e3287607-b312-4221-8c8d-a6943b641987" providerId="ADAL" clId="{F1A7F580-9FE6-48FE-8665-519EF37BA2A3}" dt="2025-05-19T10:16:05.119" v="0" actId="6549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  <pc:sldMasterChg chg="modSp mod">
        <pc:chgData name="Olivier Genoud" userId="e3287607-b312-4221-8c8d-a6943b641987" providerId="ADAL" clId="{F1A7F580-9FE6-48FE-8665-519EF37BA2A3}" dt="2025-05-19T10:16:25.767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1A7F580-9FE6-48FE-8665-519EF37BA2A3}" dt="2025-05-19T10:16:25.767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del">
        <pc:chgData name="Olivier Genoud" userId="e3287607-b312-4221-8c8d-a6943b641987" providerId="ADAL" clId="{C55759F1-304B-412F-A09B-7C99A6F4F27E}" dt="2025-02-11T14:37:40.836" v="2" actId="47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C55759F1-304B-412F-A09B-7C99A6F4F27E}" dt="2025-02-12T13:45:37.984" v="83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55759F1-304B-412F-A09B-7C99A6F4F27E}" dt="2025-02-12T13:44:14.895" v="836" actId="478"/>
        <pc:sldMkLst>
          <pc:docMk/>
          <pc:sldMk cId="0" sldId="809"/>
        </pc:sldMkLst>
      </pc:sldChg>
      <pc:sldChg chg="addSp delSp modSp mod">
        <pc:chgData name="Olivier Genoud" userId="e3287607-b312-4221-8c8d-a6943b641987" providerId="ADAL" clId="{C55759F1-304B-412F-A09B-7C99A6F4F27E}" dt="2025-02-12T14:35:42.498" v="936" actId="103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55759F1-304B-412F-A09B-7C99A6F4F27E}" dt="2025-02-12T13:39:59.316" v="835" actId="478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C55759F1-304B-412F-A09B-7C99A6F4F27E}" dt="2025-02-13T07:40:47.505" v="956" actId="20577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C55759F1-304B-412F-A09B-7C99A6F4F27E}" dt="2025-02-12T14:35:15.119" v="916" actId="47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  <pc:sldMasterChg chg="modSp mod">
        <pc:chgData name="Olivier Genoud" userId="e3287607-b312-4221-8c8d-a6943b641987" providerId="ADAL" clId="{C55759F1-304B-412F-A09B-7C99A6F4F27E}" dt="2025-02-13T07:48:19.478" v="972" actId="6549"/>
        <pc:sldMasterMkLst>
          <pc:docMk/>
          <pc:sldMasterMk cId="0" sldId="2147485146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9119D-A2D3-6DBB-7969-9901DDD69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1A0D12-BE25-B2C5-896A-D7A7A65B7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A44FBC-DCA1-C1E2-7BFE-D9154ED22A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1592EC-7D8A-E8E2-D371-29F505B95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478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20775-24AE-7297-FDA5-E33214CD1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D7FAED50-E627-213A-21DF-903FB0F3F2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853B0A83-CDBD-447F-C743-CAFBEE4F9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CADB96CE-618C-5E4E-8C4E-EEA8D4B3B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22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Prague, Czech Republic – 9th to 13th June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RP-250837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172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139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16690"/>
              </p:ext>
            </p:extLst>
          </p:nvPr>
        </p:nvGraphicFramePr>
        <p:xfrm>
          <a:off x="1118586" y="1860524"/>
          <a:ext cx="10199513" cy="9753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78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3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1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938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108873"/>
              </p:ext>
            </p:extLst>
          </p:nvPr>
        </p:nvGraphicFramePr>
        <p:xfrm>
          <a:off x="1004286" y="3906030"/>
          <a:ext cx="10313813" cy="19504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P-CSCF restoration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00079702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76693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382671"/>
              </p:ext>
            </p:extLst>
          </p:nvPr>
        </p:nvGraphicFramePr>
        <p:xfrm>
          <a:off x="904037" y="1501342"/>
          <a:ext cx="10317790" cy="46589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6725739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RAN5#107: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349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3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804980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25970"/>
              </p:ext>
            </p:extLst>
          </p:nvPr>
        </p:nvGraphicFramePr>
        <p:xfrm>
          <a:off x="408372" y="1682546"/>
          <a:ext cx="11043820" cy="12342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03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40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88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Potential Candidate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2026 early candidates</a:t>
            </a:r>
            <a:br>
              <a:rPr lang="en-US" altLang="en-US" dirty="0"/>
            </a:br>
            <a:r>
              <a:rPr lang="en-US" altLang="en-US" sz="3200" dirty="0"/>
              <a:t>WIs with no 2025 budget, candidate for 2026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sz="1800" b="1" dirty="0"/>
              <a:t>NR V2X: </a:t>
            </a:r>
            <a:r>
              <a:rPr lang="en-GB" altLang="en-US" sz="1800" dirty="0"/>
              <a:t>endorsed ASP updates needed by the NR </a:t>
            </a:r>
            <a:r>
              <a:rPr lang="en-GB" altLang="en-US" sz="1800" dirty="0" err="1"/>
              <a:t>sidelink</a:t>
            </a:r>
            <a:r>
              <a:rPr lang="en-GB" altLang="en-US" sz="1800" dirty="0"/>
              <a:t> SDAP test model.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sz="1800" b="1" dirty="0"/>
              <a:t>NR NTN: </a:t>
            </a:r>
            <a:r>
              <a:rPr lang="en-GB" altLang="en-US" sz="1800" dirty="0"/>
              <a:t>endorsed corrections to the NTN Timing Advance values used in the NR NTN test model.</a:t>
            </a:r>
          </a:p>
          <a:p>
            <a:pPr lvl="2" eaLnBrk="1" hangingPunct="1"/>
            <a:r>
              <a:rPr lang="en-GB" altLang="en-US" sz="1800" b="1" dirty="0"/>
              <a:t>NR </a:t>
            </a:r>
            <a:r>
              <a:rPr lang="en-GB" altLang="en-US" sz="1800" b="1" dirty="0" err="1"/>
              <a:t>feMIMO</a:t>
            </a:r>
            <a:r>
              <a:rPr lang="en-GB" altLang="en-US" sz="1800" b="1" dirty="0"/>
              <a:t>: </a:t>
            </a:r>
            <a:r>
              <a:rPr lang="en-GB" altLang="en-US" sz="1800" dirty="0"/>
              <a:t>endorsed ASP updates for reporting SRS reception to TTCN.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Rel-18: </a:t>
            </a:r>
          </a:p>
          <a:p>
            <a:pPr lvl="2" eaLnBrk="1" hangingPunct="1"/>
            <a:r>
              <a:rPr lang="en-GB" altLang="en-US" sz="1800" b="1" dirty="0" err="1"/>
              <a:t>eRedCap</a:t>
            </a:r>
            <a:r>
              <a:rPr lang="en-GB" altLang="en-US" sz="1800" b="1" dirty="0"/>
              <a:t>:</a:t>
            </a:r>
            <a:r>
              <a:rPr lang="en-GB" altLang="en-US" sz="1800" dirty="0"/>
              <a:t> endorsed test model &amp; ASP updates to support reduced bit rate &amp; reduced baseband bandwidth (for SCS 30KHz).</a:t>
            </a:r>
          </a:p>
          <a:p>
            <a:pPr lvl="2" eaLnBrk="1" hangingPunct="1"/>
            <a:r>
              <a:rPr lang="en-GB" altLang="en-US" sz="1800" b="1" dirty="0" err="1"/>
              <a:t>eDRX</a:t>
            </a:r>
            <a:r>
              <a:rPr lang="en-GB" altLang="en-US" sz="1800" b="1" dirty="0"/>
              <a:t>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 </a:t>
            </a:r>
            <a:r>
              <a:rPr lang="en-GB" altLang="en-US" sz="1800" dirty="0"/>
              <a:t>endorsed test model updates to support RRC_INACTIVE state enhancements.</a:t>
            </a:r>
          </a:p>
          <a:p>
            <a:pPr lvl="2" eaLnBrk="1" hangingPunct="1"/>
            <a:r>
              <a:rPr lang="en-GB" altLang="en-US" sz="1800" b="1" dirty="0"/>
              <a:t>NR NTN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</a:t>
            </a:r>
            <a:r>
              <a:rPr lang="en-GB" altLang="en-US" sz="1800" dirty="0"/>
              <a:t> endorsed test model &amp; ASP updates to support PUCCH repetition for RA Msg4 HARQ-ACK.</a:t>
            </a:r>
          </a:p>
          <a:p>
            <a:pPr lvl="2" eaLnBrk="1" hangingPunct="1"/>
            <a:r>
              <a:rPr lang="en-GB" altLang="en-US" sz="1800" b="1" dirty="0"/>
              <a:t>NR_Mob_enh2: </a:t>
            </a:r>
            <a:r>
              <a:rPr lang="en-GB" altLang="en-US" sz="1800" dirty="0"/>
              <a:t>endorsed test model &amp; ASP updates to support LTM (Lower Layer Triggered Mobility).</a:t>
            </a:r>
          </a:p>
          <a:p>
            <a:pPr lvl="3" eaLnBrk="1" hangingPunct="1"/>
            <a:endParaRPr lang="en-GB" altLang="en-US" sz="1600" dirty="0"/>
          </a:p>
          <a:p>
            <a:pPr lvl="1" eaLnBrk="1" hangingPunct="1"/>
            <a:r>
              <a:rPr lang="en-GB" altLang="en-US" sz="2000" dirty="0"/>
              <a:t>Prose CRs to TS 38.523-3 submitted at RAN5#107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b="1" dirty="0"/>
              <a:t>Rel-18 band 106:</a:t>
            </a:r>
            <a:r>
              <a:rPr lang="en-GB" altLang="en-US" sz="2000" dirty="0"/>
              <a:t> endorsed test model updates to support 3MHz bandwidth.</a:t>
            </a:r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Rel-13:</a:t>
            </a:r>
            <a:r>
              <a:rPr lang="en-GB" altLang="en-US" sz="2000" dirty="0"/>
              <a:t> endorsed test model updates to support broadcast of up to 3 SI messages.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Rel-15:</a:t>
            </a:r>
            <a:r>
              <a:rPr lang="en-GB" altLang="en-US" sz="2000" dirty="0"/>
              <a:t> endorsed ASP updates to support MO-EDT (Early Data Transmission).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ASP updates to support PUR (Preconfigured UL Resource).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IMS:</a:t>
            </a:r>
          </a:p>
          <a:p>
            <a:pPr lvl="1" eaLnBrk="1" hangingPunct="1"/>
            <a:r>
              <a:rPr lang="en-GB" altLang="en-US" sz="2000" b="1" dirty="0"/>
              <a:t>TCP:</a:t>
            </a:r>
            <a:r>
              <a:rPr lang="en-GB" altLang="en-US" sz="2000" dirty="0"/>
              <a:t> discussed several improvements to the handling of the closing of a TCP connection.</a:t>
            </a:r>
            <a:endParaRPr lang="en-GB" altLang="en-US" sz="1600" dirty="0"/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dirty="0"/>
              <a:t> Prose CRs to TS 36.523-3 submitted at RAN5#107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49B34-CA47-E36C-C2F7-28B14ED1C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4CBD0DA8-AEA7-0171-52D4-5098399E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b="1" dirty="0"/>
              <a:t>Rel-17 MCX:</a:t>
            </a:r>
            <a:r>
              <a:rPr lang="en-GB" altLang="en-US" sz="2000" dirty="0"/>
              <a:t> endorsed MCX IPCAN test model &amp; ASP updates to add support of NR/5GC as an additional IPCAN. </a:t>
            </a:r>
          </a:p>
          <a:p>
            <a:pPr lvl="1" eaLnBrk="1" hangingPunct="1"/>
            <a:r>
              <a:rPr lang="en-GB" altLang="en-US" sz="2000" dirty="0"/>
              <a:t> Prose CR to TS 37.579-5 submitted at RAN5#107 for the above.</a:t>
            </a:r>
          </a:p>
          <a:p>
            <a:pPr lvl="1" eaLnBrk="1" hangingPunct="1"/>
            <a:endParaRPr lang="en-GB" altLang="en-US" sz="22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sz="2400" dirty="0"/>
              <a:t> RAN5 TTCN Workshop #69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https://portal.3gpp.org/Home.aspx#/meeting?MtgId=81724</a:t>
            </a:r>
            <a:endParaRPr lang="en-GB" altLang="en-US" sz="2000" dirty="0">
              <a:hlinkClick r:id="rId4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F89757-DF57-58E3-067D-D7771BDDAB8F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8136223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C8E94-CA20-C433-D6BC-0EBAD8EDD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86B5907-B00A-8D77-C762-28DDD39E1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March to May’25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04AC52D-C2E4-D06F-F39B-3E486B075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(default Tx-Rx separation)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QoE</a:t>
            </a:r>
            <a:r>
              <a:rPr lang="en-GB" altLang="en-US" sz="1800" dirty="0"/>
              <a:t> management &amp; optimization (SRB4)</a:t>
            </a:r>
            <a:endParaRPr lang="it-IT" altLang="en-US" sz="1800" dirty="0"/>
          </a:p>
          <a:p>
            <a:pPr lvl="2"/>
            <a:r>
              <a:rPr lang="en-GB" altLang="en-US" sz="1800" dirty="0"/>
              <a:t>UAS connectivity, identification, tracking</a:t>
            </a:r>
            <a:endParaRPr lang="it-IT" altLang="en-US" sz="1800" dirty="0"/>
          </a:p>
          <a:p>
            <a:pPr lvl="2"/>
            <a:endParaRPr lang="en-GB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Rel-12 Access Class Barring per PLMN</a:t>
            </a:r>
          </a:p>
          <a:p>
            <a:pPr lvl="2"/>
            <a:endParaRPr lang="en-GB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4E63097-6613-F2CE-4640-2615AB8461E0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/>
              <a:t>NR NTN enhancements</a:t>
            </a:r>
          </a:p>
          <a:p>
            <a:pPr lvl="2"/>
            <a:r>
              <a:rPr lang="en-GB" altLang="en-US" sz="1800" dirty="0"/>
              <a:t>NR MT small data Tx (SDT)</a:t>
            </a:r>
          </a:p>
          <a:p>
            <a:pPr lvl="2"/>
            <a:r>
              <a:rPr lang="en-GB" altLang="en-US" sz="1800" dirty="0"/>
              <a:t>NR &amp; MR-DC in-device co-existence (IDC)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2"/>
            <a:r>
              <a:rPr lang="en-GB" altLang="en-US" sz="1800" dirty="0"/>
              <a:t>NR FR1 3MHz BW (n106)</a:t>
            </a:r>
          </a:p>
          <a:p>
            <a:pPr lvl="1"/>
            <a:r>
              <a:rPr lang="en-US" altLang="en-US" sz="2000" b="1" dirty="0"/>
              <a:t>IMS:</a:t>
            </a:r>
          </a:p>
          <a:p>
            <a:pPr lvl="2"/>
            <a:r>
              <a:rPr lang="en-US" altLang="en-US" sz="1800" dirty="0"/>
              <a:t>Rel-18 IMS data channel</a:t>
            </a:r>
          </a:p>
          <a:p>
            <a:pPr lvl="2"/>
            <a:r>
              <a:rPr lang="en-GB" altLang="en-US" sz="1800" dirty="0"/>
              <a:t>Rel-19 </a:t>
            </a:r>
            <a:r>
              <a:rPr lang="en-GB" altLang="en-US" sz="1800" dirty="0" err="1"/>
              <a:t>eCall</a:t>
            </a:r>
            <a:r>
              <a:rPr lang="en-GB" altLang="en-US" sz="1800" dirty="0"/>
              <a:t> over IMS alignment with CEN</a:t>
            </a:r>
          </a:p>
          <a:p>
            <a:pPr lvl="1"/>
            <a:r>
              <a:rPr lang="en-US" altLang="en-US" sz="2000" b="1" dirty="0"/>
              <a:t>Mission Critical Rel-17:</a:t>
            </a:r>
          </a:p>
          <a:p>
            <a:pPr lvl="2"/>
            <a:r>
              <a:rPr lang="en-US" altLang="en-US" sz="1800" dirty="0"/>
              <a:t>MCPTT over NR/5GC</a:t>
            </a:r>
          </a:p>
          <a:p>
            <a:pPr lvl="2"/>
            <a:r>
              <a:rPr lang="en-US" altLang="en-US" sz="1800" dirty="0" err="1"/>
              <a:t>MCVideo</a:t>
            </a:r>
            <a:r>
              <a:rPr lang="en-US" altLang="en-US" sz="1800" dirty="0"/>
              <a:t> over NR/5GC</a:t>
            </a:r>
          </a:p>
          <a:p>
            <a:pPr lvl="2"/>
            <a:r>
              <a:rPr lang="en-US" altLang="en-US" sz="1800" dirty="0" err="1"/>
              <a:t>MCData</a:t>
            </a:r>
            <a:r>
              <a:rPr lang="en-US" altLang="en-US" sz="1800" dirty="0"/>
              <a:t> over NR/5GC</a:t>
            </a:r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1C03CFDE-456F-A343-C7AE-8D2FB3BD7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5G: </a:t>
            </a:r>
          </a:p>
          <a:p>
            <a:pPr lvl="2"/>
            <a:r>
              <a:rPr lang="en-GB" altLang="en-US" sz="1800" dirty="0"/>
              <a:t>Rel-16 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Rel-17 NR MIMO further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 err="1"/>
              <a:t>eRedCap</a:t>
            </a:r>
            <a:r>
              <a:rPr lang="en-GB" altLang="en-US" sz="1800" dirty="0"/>
              <a:t> UE</a:t>
            </a:r>
          </a:p>
          <a:p>
            <a:pPr lvl="2"/>
            <a:r>
              <a:rPr lang="en-GB" altLang="en-US" sz="1800" dirty="0"/>
              <a:t>NR coverage further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2"/>
            <a:r>
              <a:rPr lang="nn-NO" altLang="en-US" sz="1800" dirty="0"/>
              <a:t>NR dual Tx/Rx MUSIM</a:t>
            </a:r>
          </a:p>
          <a:p>
            <a:pPr lvl="2"/>
            <a:r>
              <a:rPr lang="it-IT" altLang="en-US" sz="1800" dirty="0"/>
              <a:t>NR multi-carrier enh. (DCI x_3)</a:t>
            </a:r>
          </a:p>
          <a:p>
            <a:pPr lvl="2"/>
            <a:r>
              <a:rPr lang="en-GB" altLang="en-US" sz="1800" dirty="0"/>
              <a:t>XR enhancements for NR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1"/>
            <a:r>
              <a:rPr lang="en-US" altLang="en-US" sz="2000" b="1" dirty="0"/>
              <a:t>Positioning Rel-18:</a:t>
            </a:r>
          </a:p>
          <a:p>
            <a:pPr lvl="2"/>
            <a:r>
              <a:rPr lang="en-GB" altLang="en-US" sz="1800" dirty="0"/>
              <a:t>Expanded &amp; improved NR positioning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054357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014868"/>
              </p:ext>
            </p:extLst>
          </p:nvPr>
        </p:nvGraphicFramePr>
        <p:xfrm>
          <a:off x="597524" y="1915411"/>
          <a:ext cx="10638672" cy="100560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819246"/>
              </p:ext>
            </p:extLst>
          </p:nvPr>
        </p:nvGraphicFramePr>
        <p:xfrm>
          <a:off x="1109709" y="1725298"/>
          <a:ext cx="9972583" cy="45764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 / 163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939452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36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35873</TotalTime>
  <Words>2913</Words>
  <Application>Microsoft Office PowerPoint</Application>
  <PresentationFormat>Widescreen</PresentationFormat>
  <Paragraphs>929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PowerPoint Presentation</vt:lpstr>
      <vt:lpstr>TTCN development  Progress for period: March to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838</cp:revision>
  <cp:lastPrinted>2023-02-21T14:07:15Z</cp:lastPrinted>
  <dcterms:created xsi:type="dcterms:W3CDTF">2010-02-05T13:52:04Z</dcterms:created>
  <dcterms:modified xsi:type="dcterms:W3CDTF">2025-05-30T13:02:30Z</dcterms:modified>
  <cp:contentStatus>Template 2017</cp:contentStatus>
</cp:coreProperties>
</file>