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0"/>
  </p:handoutMasterIdLst>
  <p:sldIdLst>
    <p:sldId id="6645202" r:id="rId4"/>
    <p:sldId id="6645222" r:id="rId6"/>
    <p:sldId id="6645209" r:id="rId7"/>
    <p:sldId id="6645235" r:id="rId8"/>
    <p:sldId id="6645224" r:id="rId9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AIML conformance test framework</a:t>
            </a:r>
            <a:endParaRPr lang="en-US" altLang="zh-CN" dirty="0">
              <a:ea typeface="等线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UE lab conformance aspects of post-deployment testing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e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2410460"/>
            <a:ext cx="10222865" cy="155638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Discussion on AIML Post-deployment Testing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CMCC, ZTE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R5-250157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r1</a:t>
            </a:r>
            <a:endParaRPr lang="en-US" altLang="zh-CN" sz="2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303020"/>
            <a:ext cx="11402060" cy="5113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rot="660000">
            <a:off x="7392035" y="765175"/>
            <a:ext cx="2966720" cy="613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Way forward from RAN5#105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Solutions for Post-deployment Testing</a:t>
            </a:r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28663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1: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model, to use the performance of the verified/certified model (“Model_1”) in the Post-deployment testing as the “</a:t>
            </a:r>
            <a:r>
              <a:rPr lang="en-US" altLang="zh-CN" sz="1800" b="1" u="sng" noProof="0" dirty="0">
                <a:solidFill>
                  <a:srgbClr val="92D050"/>
                </a:solidFill>
                <a:cs typeface="Arial" panose="020B0604020202020204" pitchFamily="34" charset="0"/>
                <a:sym typeface="+mn-ea"/>
              </a:rPr>
              <a:t>minimum requirements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”. If the performance of the updated model (“Model_2”) is not worse than/similar to the performance of the verified/certified model (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“Model_1”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) in the Post-deployment testing, the updated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can be regarded as “PASS” or “applicable models” which is ready to be activated.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2: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, to use the same model input/ground truth as the ones used in Pre-Deployment Testing. Basing on the same model input/ground truth, to compare the performance of the updated model (“Model_2”) in the Post-deployment testing with the performance of the verified/certified model (“Model_1”) in the Post-deployment testing.</a:t>
            </a: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2890" y="649859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Pre-deployment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649224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Post-deployment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29220" y="4291965"/>
            <a:ext cx="421830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1~2 above and take them into consideration when discussing post-deployment testing.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623570" y="3854450"/>
          <a:ext cx="1807845" cy="2637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597660" imgH="2319020" progId="Visio.Drawing.11">
                  <p:embed/>
                </p:oleObj>
              </mc:Choice>
              <mc:Fallback>
                <p:oleObj name="" r:id="rId1" imgW="1597660" imgH="2319020" progId="Visio.Drawing.11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3570" y="3854450"/>
                        <a:ext cx="1807845" cy="2637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3519805" y="3846830"/>
          <a:ext cx="4095115" cy="264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3580765" imgH="2319020" progId="Visio.Drawing.11">
                  <p:embed/>
                </p:oleObj>
              </mc:Choice>
              <mc:Fallback>
                <p:oleObj name="" r:id="rId3" imgW="3580765" imgH="2319020" progId="Visio.Drawing.11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9805" y="3846830"/>
                        <a:ext cx="4095115" cy="2640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Applications of Test Mode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638810"/>
            <a:ext cx="11934825" cy="263842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3: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Pre-deployment testing, test mode also can be used in Post-deployment Testing.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4: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UE lab conformance testing, test mode also can be considered in AI/ML model Post-deployment Field Testing. Once AI/ML UEs are in idle/inactive modes, test mode can be triggered to test/verify/certify the AI/ML models. When UE is in test mode, </a:t>
            </a:r>
            <a:r>
              <a:rPr lang="en-US" altLang="zh-CN" sz="2000" noProof="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UE enter into connected mode for testing, and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the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AI/ML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model performance can be tested/verified/certified by UE’s being connected to the testing server, and the users’ common communication services might be impacted.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4365" y="5008880"/>
            <a:ext cx="484251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3~4 above and take them into consideration when discussing AIML conformance test framework.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551815" y="3277235"/>
          <a:ext cx="2228215" cy="2572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960880" imgH="2258695" progId="Visio.Drawing.11">
                  <p:embed/>
                </p:oleObj>
              </mc:Choice>
              <mc:Fallback>
                <p:oleObj name="" r:id="rId1" imgW="1960880" imgH="2258695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1815" y="3277235"/>
                        <a:ext cx="2228215" cy="2572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079875" y="3277235"/>
          <a:ext cx="1912620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685290" imgH="2197735" progId="Visio.Drawing.11">
                  <p:embed/>
                </p:oleObj>
              </mc:Choice>
              <mc:Fallback>
                <p:oleObj name="" r:id="rId3" imgW="1685290" imgH="2197735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9875" y="3277235"/>
                        <a:ext cx="1912620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63525" y="5849620"/>
            <a:ext cx="3310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performance of Model_1 to be used as the “minimum requirements”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5849620"/>
            <a:ext cx="2667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Model_2 to be tested/verified/certified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752080" y="3068955"/>
          <a:ext cx="3060065" cy="176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682875" imgH="1558925" progId="Visio.Drawing.11">
                  <p:embed/>
                </p:oleObj>
              </mc:Choice>
              <mc:Fallback>
                <p:oleObj name="" r:id="rId5" imgW="2682875" imgH="1558925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2080" y="3068955"/>
                        <a:ext cx="3060065" cy="1762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2281</Words>
  <Application>WPS 演示</Application>
  <PresentationFormat>宽屏</PresentationFormat>
  <Paragraphs>35</Paragraphs>
  <Slides>5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NumberOnly</vt:lpstr>
      <vt:lpstr>等线</vt:lpstr>
      <vt:lpstr>Calibri</vt:lpstr>
      <vt:lpstr>Arial Unicode MS</vt:lpstr>
      <vt:lpstr>1_Office 佈景主題</vt:lpstr>
      <vt:lpstr>4_Office 佈景主題</vt:lpstr>
      <vt:lpstr>Visio.Drawing.11</vt:lpstr>
      <vt:lpstr>Visio.Drawing.11</vt:lpstr>
      <vt:lpstr>Visio.Drawing.11</vt:lpstr>
      <vt:lpstr>Visio.Drawing.11</vt:lpstr>
      <vt:lpstr>Visio.Drawing.11</vt:lpstr>
      <vt:lpstr>Discussion on AIML Post-deployment Testing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Danni SONG(CMCC)</cp:lastModifiedBy>
  <cp:revision>5566</cp:revision>
  <cp:lastPrinted>2020-09-04T06:35:00Z</cp:lastPrinted>
  <dcterms:created xsi:type="dcterms:W3CDTF">2017-04-04T12:46:00Z</dcterms:created>
  <dcterms:modified xsi:type="dcterms:W3CDTF">2025-02-16T04:34:33Z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2052-12.8.2.18205</vt:lpwstr>
  </property>
  <property fmtid="{D5CDD505-2E9C-101B-9397-08002B2CF9AE}" pid="3" name="ICV">
    <vt:lpwstr>5177BEB6D6314ACC9028694CB1C233BB_13</vt:lpwstr>
  </property>
</Properties>
</file>