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8"/>
  </p:handoutMasterIdLst>
  <p:sldIdLst>
    <p:sldId id="290" r:id="rId3"/>
    <p:sldId id="443" r:id="rId5"/>
    <p:sldId id="441" r:id="rId6"/>
    <p:sldId id="293" r:id="rId7"/>
  </p:sldIdLst>
  <p:sldSz cx="12190730" cy="6859905"/>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608330" lvl="1" indent="-15113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1217930" lvl="2" indent="-30353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827530" lvl="3" indent="-45593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2437130" lvl="4" indent="-60833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60833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60833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60833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60833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ni SONG(CMCC)" initials="D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288"/>
    <p:restoredTop sz="93447"/>
  </p:normalViewPr>
  <p:slideViewPr>
    <p:cSldViewPr snapToGrid="0" showGuides="1">
      <p:cViewPr varScale="1">
        <p:scale>
          <a:sx n="72" d="100"/>
          <a:sy n="72" d="100"/>
        </p:scale>
        <p:origin x="712" y="48"/>
      </p:cViewPr>
      <p:guideLst>
        <p:guide orient="horz" pos="2154"/>
        <p:guide pos="3839"/>
      </p:guideLst>
    </p:cSldViewPr>
  </p:slideViewPr>
  <p:notesTextViewPr>
    <p:cViewPr>
      <p:scale>
        <a:sx n="1" d="1"/>
        <a:sy n="1" d="1"/>
      </p:scale>
      <p:origin x="0" y="0"/>
    </p:cViewPr>
  </p:notesTextViewPr>
  <p:sorterViewPr showFormatting="0">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handoutMaster" Target="handoutMasters/handoutMaster1.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2" Type="http://schemas.openxmlformats.org/officeDocument/2006/relationships/commentAuthors" Target="commentAuthors.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lstStyle>
            <a:lvl1pPr eaLnBrk="1" hangingPunct="1">
              <a:defRPr sz="1200">
                <a:latin typeface="Calibri" panose="020F050202020403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3" name="日期占位符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lstStyle>
            <a:lvl1pPr algn="r" eaLnBrk="1" hangingPunct="1">
              <a:defRPr sz="1200">
                <a:latin typeface="Calibri" panose="020F0502020204030204" pitchFamily="34" charset="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AB521B90-5CF5-41B3-832A-4D5F53C8EE1B}" type="datetimeFigureOut">
              <a:rPr kumimoji="0" lang="zh-CN" alt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600" b="0" i="0" u="none" strike="noStrike" kern="1200" cap="none" spc="0" normalizeH="0" baseline="0" noProof="0">
              <a:ln>
                <a:noFill/>
              </a:ln>
              <a:solidFill>
                <a:schemeClr val="tx1"/>
              </a:solidFill>
              <a:effectLst/>
              <a:uLnTx/>
              <a:uFillTx/>
              <a:latin typeface="+mn-lt"/>
              <a:ea typeface="+mn-ea"/>
              <a:cs typeface="+mn-cs"/>
            </a:endParaRPr>
          </a:p>
        </p:txBody>
      </p:sp>
      <p:sp>
        <p:nvSpPr>
          <p:cNvPr id="3077" name="备注占位符 4"/>
          <p:cNvSpPr>
            <a:spLocks noGrp="1" noChangeArrowheads="1"/>
          </p:cNvSpPr>
          <p:nvPr>
            <p:ph type="body" sz="quarter" idx="4294967295"/>
          </p:nvPr>
        </p:nvSpPr>
        <p:spPr bwMode="auto">
          <a:xfrm>
            <a:off x="685800" y="4343400"/>
            <a:ext cx="5486400" cy="4114800"/>
          </a:xfrm>
          <a:prstGeom prst="rect">
            <a:avLst/>
          </a:prstGeom>
          <a:noFill/>
          <a:ln w="9525">
            <a:noFill/>
            <a:miter lim="800000"/>
          </a:ln>
        </p:spPr>
        <p:txBody>
          <a:bodyPr vert="horz" wrap="square" lIns="91440" tIns="45720" rIns="91440" bIns="45720" numCol="1" anchor="t" anchorCtr="0" compatLnSpc="1"/>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页脚占位符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lstStyle>
            <a:lvl1pPr eaLnBrk="1" hangingPunct="1">
              <a:defRPr sz="1200">
                <a:latin typeface="Calibri" panose="020F050202020403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Calibri" panose="020F0502020204030204" pitchFamily="34" charset="0"/>
              <a:ea typeface="宋体" panose="02010600030101010101" pitchFamily="2" charset="-122"/>
              <a:cs typeface="+mn-cs"/>
            </a:endParaRPr>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
            <a:pPr lvl="0" algn="r" eaLnBrk="1" hangingPunct="1">
              <a:buNone/>
            </a:pPr>
            <a:fld id="{9A0DB2DC-4C9A-4742-B13C-FB6460FD3503}" type="slidenum">
              <a:rPr lang="zh-CN" altLang="en-US" sz="1200" dirty="0">
                <a:latin typeface="Calibri" panose="020F0502020204030204" pitchFamily="34" charset="0"/>
              </a:rPr>
            </a:fld>
            <a:endParaRPr lang="zh-CN" altLang="en-US" sz="1200" dirty="0">
              <a:latin typeface="Calibri" panose="020F050202020403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600" kern="1200">
        <a:solidFill>
          <a:schemeClr val="tx1"/>
        </a:solidFill>
        <a:latin typeface="+mn-lt"/>
        <a:ea typeface="+mn-ea"/>
        <a:cs typeface="+mn-cs"/>
      </a:defRPr>
    </a:lvl1pPr>
    <a:lvl2pPr marL="608330" algn="l" rtl="0" eaLnBrk="0" fontAlgn="base" hangingPunct="0">
      <a:spcBef>
        <a:spcPct val="30000"/>
      </a:spcBef>
      <a:spcAft>
        <a:spcPct val="0"/>
      </a:spcAft>
      <a:defRPr sz="1600" kern="1200">
        <a:solidFill>
          <a:schemeClr val="tx1"/>
        </a:solidFill>
        <a:latin typeface="+mn-lt"/>
        <a:ea typeface="+mn-ea"/>
        <a:cs typeface="+mn-cs"/>
      </a:defRPr>
    </a:lvl2pPr>
    <a:lvl3pPr marL="1217930" algn="l" rtl="0" eaLnBrk="0" fontAlgn="base" hangingPunct="0">
      <a:spcBef>
        <a:spcPct val="30000"/>
      </a:spcBef>
      <a:spcAft>
        <a:spcPct val="0"/>
      </a:spcAft>
      <a:defRPr sz="1600" kern="1200">
        <a:solidFill>
          <a:schemeClr val="tx1"/>
        </a:solidFill>
        <a:latin typeface="+mn-lt"/>
        <a:ea typeface="+mn-ea"/>
        <a:cs typeface="+mn-cs"/>
      </a:defRPr>
    </a:lvl3pPr>
    <a:lvl4pPr marL="1827530" algn="l" rtl="0" eaLnBrk="0" fontAlgn="base" hangingPunct="0">
      <a:spcBef>
        <a:spcPct val="30000"/>
      </a:spcBef>
      <a:spcAft>
        <a:spcPct val="0"/>
      </a:spcAft>
      <a:defRPr sz="1600" kern="1200">
        <a:solidFill>
          <a:schemeClr val="tx1"/>
        </a:solidFill>
        <a:latin typeface="+mn-lt"/>
        <a:ea typeface="+mn-ea"/>
        <a:cs typeface="+mn-cs"/>
      </a:defRPr>
    </a:lvl4pPr>
    <a:lvl5pPr marL="2437130" algn="l" rtl="0" eaLnBrk="0" fontAlgn="base" hangingPunct="0">
      <a:spcBef>
        <a:spcPct val="30000"/>
      </a:spcBef>
      <a:spcAft>
        <a:spcPct val="0"/>
      </a:spcAft>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幻灯片图像占位符 1"/>
          <p:cNvSpPr>
            <a:spLocks noGrp="1" noRot="1" noChangeAspect="1" noTextEdit="1"/>
          </p:cNvSpPr>
          <p:nvPr>
            <p:ph type="sldImg"/>
          </p:nvPr>
        </p:nvSpPr>
        <p:spPr>
          <a:ln>
            <a:solidFill>
              <a:srgbClr val="000000">
                <a:alpha val="100000"/>
              </a:srgbClr>
            </a:solidFill>
            <a:miter lim="800000"/>
          </a:ln>
        </p:spPr>
      </p:sp>
      <p:sp>
        <p:nvSpPr>
          <p:cNvPr id="15363" name="备注占位符 2"/>
          <p:cNvSpPr>
            <a:spLocks noGrp="1"/>
          </p:cNvSpPr>
          <p:nvPr>
            <p:ph type="body"/>
          </p:nvPr>
        </p:nvSpPr>
        <p:spPr/>
        <p:txBody>
          <a:bodyPr wrap="square" lIns="91440" tIns="45720" rIns="91440" bIns="45720" anchor="t" anchorCtr="0"/>
          <a:p>
            <a:pPr lvl="0" eaLnBrk="1" hangingPunct="1">
              <a:lnSpc>
                <a:spcPct val="150000"/>
              </a:lnSpc>
            </a:pPr>
            <a:endParaRPr lang="en-US" altLang="zh-CN" dirty="0">
              <a:ea typeface="宋体" panose="02010600030101010101" pitchFamily="2" charset="-122"/>
            </a:endParaRPr>
          </a:p>
        </p:txBody>
      </p:sp>
      <p:sp>
        <p:nvSpPr>
          <p:cNvPr id="15364"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latin typeface="Calibri" panose="020F0502020204030204" pitchFamily="34" charset="0"/>
              </a:rPr>
            </a:fld>
            <a:endParaRPr lang="zh-CN" altLang="en-US" sz="1200" dirty="0">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幻灯片图像占位符 1"/>
          <p:cNvSpPr>
            <a:spLocks noGrp="1" noRot="1" noChangeAspect="1" noTextEdit="1"/>
          </p:cNvSpPr>
          <p:nvPr>
            <p:ph type="sldImg"/>
          </p:nvPr>
        </p:nvSpPr>
        <p:spPr>
          <a:ln>
            <a:solidFill>
              <a:srgbClr val="000000">
                <a:alpha val="100000"/>
              </a:srgbClr>
            </a:solidFill>
            <a:miter lim="800000"/>
          </a:ln>
        </p:spPr>
      </p:sp>
      <p:sp>
        <p:nvSpPr>
          <p:cNvPr id="19459" name="备注占位符 2"/>
          <p:cNvSpPr>
            <a:spLocks noGrp="1"/>
          </p:cNvSpPr>
          <p:nvPr>
            <p:ph type="body"/>
          </p:nvPr>
        </p:nvSpPr>
        <p:spPr/>
        <p:txBody>
          <a:bodyPr wrap="square" lIns="91440" tIns="45720" rIns="91440" bIns="45720" anchor="t" anchorCtr="0"/>
          <a:p>
            <a:pPr lvl="0"/>
            <a:endParaRPr lang="en-US" altLang="en-US" dirty="0">
              <a:sym typeface="+mn-ea"/>
            </a:endParaRPr>
          </a:p>
        </p:txBody>
      </p:sp>
      <p:sp>
        <p:nvSpPr>
          <p:cNvPr id="19460"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latin typeface="Calibri" panose="020F0502020204030204" pitchFamily="34" charset="0"/>
              </a:rPr>
            </a:fld>
            <a:endParaRPr lang="zh-CN" altLang="en-US" sz="1200" dirty="0">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幻灯片图像占位符 1"/>
          <p:cNvSpPr>
            <a:spLocks noGrp="1" noRot="1" noChangeAspect="1" noTextEdit="1"/>
          </p:cNvSpPr>
          <p:nvPr>
            <p:ph type="sldImg"/>
          </p:nvPr>
        </p:nvSpPr>
        <p:spPr>
          <a:ln>
            <a:solidFill>
              <a:srgbClr val="000000">
                <a:alpha val="100000"/>
              </a:srgbClr>
            </a:solidFill>
            <a:miter lim="800000"/>
          </a:ln>
        </p:spPr>
      </p:sp>
      <p:sp>
        <p:nvSpPr>
          <p:cNvPr id="19459" name="备注占位符 2"/>
          <p:cNvSpPr>
            <a:spLocks noGrp="1"/>
          </p:cNvSpPr>
          <p:nvPr>
            <p:ph type="body"/>
          </p:nvPr>
        </p:nvSpPr>
        <p:spPr/>
        <p:txBody>
          <a:bodyPr wrap="square" lIns="91440" tIns="45720" rIns="91440" bIns="45720" anchor="t" anchorCtr="0"/>
          <a:p>
            <a:pPr lvl="0"/>
            <a:endParaRPr lang="en-US" altLang="en-US" dirty="0">
              <a:sym typeface="+mn-ea"/>
            </a:endParaRPr>
          </a:p>
        </p:txBody>
      </p:sp>
      <p:sp>
        <p:nvSpPr>
          <p:cNvPr id="19460" name="灯片编号占位符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zh-CN" altLang="en-US" sz="1200" dirty="0">
                <a:latin typeface="Calibri" panose="020F0502020204030204" pitchFamily="34" charset="0"/>
              </a:rPr>
            </a:fld>
            <a:endParaRPr lang="zh-CN" altLang="en-US" sz="1200" dirty="0">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523802" y="1122622"/>
            <a:ext cx="9142810" cy="2388153"/>
          </a:xfrm>
        </p:spPr>
        <p:txBody>
          <a:bodyPr anchor="b"/>
          <a:lstStyle>
            <a:lvl1pPr algn="ctr">
              <a:defRPr sz="8000"/>
            </a:lvl1pPr>
          </a:lstStyle>
          <a:p>
            <a:r>
              <a:rPr lang="zh-CN" altLang="en-US" noProof="1"/>
              <a:t>单击此处编辑母版标题样式</a:t>
            </a:r>
            <a:endParaRPr lang="en-US" noProof="1"/>
          </a:p>
        </p:txBody>
      </p:sp>
      <p:sp>
        <p:nvSpPr>
          <p:cNvPr id="3" name="副标题 2"/>
          <p:cNvSpPr>
            <a:spLocks noGrp="1"/>
          </p:cNvSpPr>
          <p:nvPr>
            <p:ph type="subTitle" idx="1"/>
          </p:nvPr>
        </p:nvSpPr>
        <p:spPr>
          <a:xfrm>
            <a:off x="1523802" y="3602871"/>
            <a:ext cx="9142810" cy="1656146"/>
          </a:xfrm>
        </p:spPr>
        <p:txBody>
          <a:bodyPr/>
          <a:lstStyle>
            <a:lvl1pPr marL="0" indent="0" algn="ctr">
              <a:buNone/>
              <a:defRPr sz="3200"/>
            </a:lvl1pPr>
            <a:lvl2pPr marL="609600" indent="0" algn="ctr">
              <a:buNone/>
              <a:defRPr sz="2700"/>
            </a:lvl2pPr>
            <a:lvl3pPr marL="1219200" indent="0" algn="ctr">
              <a:buNone/>
              <a:defRPr sz="2400"/>
            </a:lvl3pPr>
            <a:lvl4pPr marL="1828800" indent="0" algn="ctr">
              <a:buNone/>
              <a:defRPr sz="2100"/>
            </a:lvl4pPr>
            <a:lvl5pPr marL="2438400" indent="0" algn="ctr">
              <a:buNone/>
              <a:defRPr sz="2100"/>
            </a:lvl5pPr>
            <a:lvl6pPr marL="3048000" indent="0" algn="ctr">
              <a:buNone/>
              <a:defRPr sz="2100"/>
            </a:lvl6pPr>
            <a:lvl7pPr marL="3657600" indent="0" algn="ctr">
              <a:buNone/>
              <a:defRPr sz="2100"/>
            </a:lvl7pPr>
            <a:lvl8pPr marL="4267200" indent="0" algn="ctr">
              <a:buNone/>
              <a:defRPr sz="2100"/>
            </a:lvl8pPr>
            <a:lvl9pPr marL="4876800" indent="0" algn="ctr">
              <a:buNone/>
              <a:defRPr sz="2100"/>
            </a:lvl9pPr>
          </a:lstStyle>
          <a:p>
            <a:r>
              <a:rPr lang="zh-CN" altLang="en-US" noProof="1"/>
              <a:t>单击此处编辑母版副标题样式</a:t>
            </a:r>
            <a:endParaRPr lang="en-US" noProof="1"/>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926CD4E9-1BCC-4574-915D-9E4540238ABE}"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4CCB8EF7-BF32-480B-9B29-5AD4945B110F}"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bg>
      <p:bgPr>
        <a:solidFill>
          <a:schemeClr val="bg1"/>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3766" y="365211"/>
            <a:ext cx="2628558" cy="5813184"/>
          </a:xfrm>
        </p:spPr>
        <p:txBody>
          <a:bodyPr vert="eaVert"/>
          <a:lstStyle/>
          <a:p>
            <a:r>
              <a:rPr lang="zh-CN" altLang="en-US" noProof="1"/>
              <a:t>单击此处编辑母版标题样式</a:t>
            </a:r>
            <a:endParaRPr lang="en-US" noProof="1"/>
          </a:p>
        </p:txBody>
      </p:sp>
      <p:sp>
        <p:nvSpPr>
          <p:cNvPr id="3" name="竖排文字占位符 2"/>
          <p:cNvSpPr>
            <a:spLocks noGrp="1"/>
          </p:cNvSpPr>
          <p:nvPr>
            <p:ph type="body" orient="vert" idx="1"/>
          </p:nvPr>
        </p:nvSpPr>
        <p:spPr>
          <a:xfrm>
            <a:off x="838093" y="365211"/>
            <a:ext cx="7733293" cy="5813184"/>
          </a:xfrm>
        </p:spPr>
        <p:txBody>
          <a:bodyPr vert="eaVert"/>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4D1014D3-AB05-4D79-AC85-7B937D4A6D27}"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idx="1"/>
          </p:nvPr>
        </p:nvSpPr>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60747189-C373-4581-9C7B-5D3EB704B7C3}"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1745" y="1710135"/>
            <a:ext cx="10514231" cy="2853398"/>
          </a:xfrm>
        </p:spPr>
        <p:txBody>
          <a:bodyPr anchor="b"/>
          <a:lstStyle>
            <a:lvl1pPr>
              <a:defRPr sz="8000"/>
            </a:lvl1p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1745" y="4590528"/>
            <a:ext cx="10514231" cy="1500534"/>
          </a:xfrm>
        </p:spPr>
        <p:txBody>
          <a:bodyPr/>
          <a:lstStyle>
            <a:lvl1pPr marL="0" indent="0">
              <a:buNone/>
              <a:defRPr sz="3200">
                <a:solidFill>
                  <a:schemeClr val="tx1">
                    <a:tint val="75000"/>
                  </a:schemeClr>
                </a:solidFill>
              </a:defRPr>
            </a:lvl1pPr>
            <a:lvl2pPr marL="609600" indent="0">
              <a:buNone/>
              <a:defRPr sz="2700">
                <a:solidFill>
                  <a:schemeClr val="tx1">
                    <a:tint val="75000"/>
                  </a:schemeClr>
                </a:solidFill>
              </a:defRPr>
            </a:lvl2pPr>
            <a:lvl3pPr marL="1219200" indent="0">
              <a:buNone/>
              <a:defRPr sz="2400">
                <a:solidFill>
                  <a:schemeClr val="tx1">
                    <a:tint val="75000"/>
                  </a:schemeClr>
                </a:solidFill>
              </a:defRPr>
            </a:lvl3pPr>
            <a:lvl4pPr marL="1828800" indent="0">
              <a:buNone/>
              <a:defRPr sz="2100">
                <a:solidFill>
                  <a:schemeClr val="tx1">
                    <a:tint val="75000"/>
                  </a:schemeClr>
                </a:solidFill>
              </a:defRPr>
            </a:lvl4pPr>
            <a:lvl5pPr marL="2438400" indent="0">
              <a:buNone/>
              <a:defRPr sz="2100">
                <a:solidFill>
                  <a:schemeClr val="tx1">
                    <a:tint val="75000"/>
                  </a:schemeClr>
                </a:solidFill>
              </a:defRPr>
            </a:lvl5pPr>
            <a:lvl6pPr marL="3048000" indent="0">
              <a:buNone/>
              <a:defRPr sz="2100">
                <a:solidFill>
                  <a:schemeClr val="tx1">
                    <a:tint val="75000"/>
                  </a:schemeClr>
                </a:solidFill>
              </a:defRPr>
            </a:lvl6pPr>
            <a:lvl7pPr marL="3657600" indent="0">
              <a:buNone/>
              <a:defRPr sz="2100">
                <a:solidFill>
                  <a:schemeClr val="tx1">
                    <a:tint val="75000"/>
                  </a:schemeClr>
                </a:solidFill>
              </a:defRPr>
            </a:lvl7pPr>
            <a:lvl8pPr marL="4267200" indent="0">
              <a:buNone/>
              <a:defRPr sz="2100">
                <a:solidFill>
                  <a:schemeClr val="tx1">
                    <a:tint val="75000"/>
                  </a:schemeClr>
                </a:solidFill>
              </a:defRPr>
            </a:lvl8pPr>
            <a:lvl9pPr marL="4876800" indent="0">
              <a:buNone/>
              <a:defRPr sz="2100">
                <a:solidFill>
                  <a:schemeClr val="tx1">
                    <a:tint val="75000"/>
                  </a:schemeClr>
                </a:solidFill>
              </a:defRPr>
            </a:lvl9pPr>
          </a:lstStyle>
          <a:p>
            <a:pPr lvl="0"/>
            <a:r>
              <a:rPr lang="zh-CN" altLang="en-US" noProof="1"/>
              <a:t>单击此处编辑母版文本样式</a:t>
            </a:r>
            <a:endParaRPr lang="zh-CN" altLang="en-US" noProof="1"/>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2FBAAD3B-6A26-43DC-B769-F74E1D662625}"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内容占位符 2"/>
          <p:cNvSpPr>
            <a:spLocks noGrp="1"/>
          </p:cNvSpPr>
          <p:nvPr>
            <p:ph sz="half" idx="1"/>
          </p:nvPr>
        </p:nvSpPr>
        <p:spPr>
          <a:xfrm>
            <a:off x="838092"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内容占位符 3"/>
          <p:cNvSpPr>
            <a:spLocks noGrp="1"/>
          </p:cNvSpPr>
          <p:nvPr>
            <p:ph sz="half" idx="2"/>
          </p:nvPr>
        </p:nvSpPr>
        <p:spPr>
          <a:xfrm>
            <a:off x="6171398" y="1826048"/>
            <a:ext cx="5180926" cy="4352346"/>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日期占位符 3"/>
          <p:cNvSpPr>
            <a:spLocks noGrp="1"/>
          </p:cNvSpPr>
          <p:nvPr>
            <p:ph type="dt" sz="half" idx="1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ACE2188D-16A7-435D-8636-4DE58F1F4FE7}"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6"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681" y="365210"/>
            <a:ext cx="10514231" cy="1325870"/>
          </a:xfrm>
        </p:spPr>
        <p:txBody>
          <a:bodyPr/>
          <a:lstStyle/>
          <a:p>
            <a:r>
              <a:rPr lang="zh-CN" altLang="en-US" noProof="1"/>
              <a:t>单击此处编辑母版标题样式</a:t>
            </a:r>
            <a:endParaRPr lang="en-US" noProof="1"/>
          </a:p>
        </p:txBody>
      </p:sp>
      <p:sp>
        <p:nvSpPr>
          <p:cNvPr id="3" name="文本占位符 2"/>
          <p:cNvSpPr>
            <a:spLocks noGrp="1"/>
          </p:cNvSpPr>
          <p:nvPr>
            <p:ph type="body" idx="1"/>
          </p:nvPr>
        </p:nvSpPr>
        <p:spPr>
          <a:xfrm>
            <a:off x="839680" y="1681552"/>
            <a:ext cx="5157115"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4" name="内容占位符 3"/>
          <p:cNvSpPr>
            <a:spLocks noGrp="1"/>
          </p:cNvSpPr>
          <p:nvPr>
            <p:ph sz="half" idx="2"/>
          </p:nvPr>
        </p:nvSpPr>
        <p:spPr>
          <a:xfrm>
            <a:off x="839680" y="2505657"/>
            <a:ext cx="5157115"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5" name="文本占位符 4"/>
          <p:cNvSpPr>
            <a:spLocks noGrp="1"/>
          </p:cNvSpPr>
          <p:nvPr>
            <p:ph type="body" sz="quarter" idx="3"/>
          </p:nvPr>
        </p:nvSpPr>
        <p:spPr>
          <a:xfrm>
            <a:off x="6171403" y="1681552"/>
            <a:ext cx="5182513" cy="824103"/>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noProof="1"/>
              <a:t>单击此处编辑母版文本样式</a:t>
            </a:r>
            <a:endParaRPr lang="zh-CN" altLang="en-US" noProof="1"/>
          </a:p>
        </p:txBody>
      </p:sp>
      <p:sp>
        <p:nvSpPr>
          <p:cNvPr id="6" name="内容占位符 5"/>
          <p:cNvSpPr>
            <a:spLocks noGrp="1"/>
          </p:cNvSpPr>
          <p:nvPr>
            <p:ph sz="quarter" idx="4"/>
          </p:nvPr>
        </p:nvSpPr>
        <p:spPr>
          <a:xfrm>
            <a:off x="6171403" y="2505657"/>
            <a:ext cx="5182513" cy="3685441"/>
          </a:xfrm>
        </p:spPr>
        <p:txBody>
          <a:body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7" name="日期占位符 3"/>
          <p:cNvSpPr>
            <a:spLocks noGrp="1"/>
          </p:cNvSpPr>
          <p:nvPr>
            <p:ph type="dt" sz="half" idx="1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8DCB7344-E104-4FC0-B946-34ED99A972D4}"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8" name="页脚占位符 4"/>
          <p:cNvSpPr>
            <a:spLocks noGrp="1"/>
          </p:cNvSpPr>
          <p:nvPr>
            <p:ph type="ftr" sz="quarter" idx="1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9" name="灯片编号占位符 5"/>
          <p:cNvSpPr>
            <a:spLocks noGrp="1"/>
          </p:cNvSpPr>
          <p:nvPr>
            <p:ph type="sldNum" sz="quarter" idx="1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noProof="1"/>
              <a:t>单击此处编辑母版标题样式</a:t>
            </a:r>
            <a:endParaRPr lang="en-US" noProof="1"/>
          </a:p>
        </p:txBody>
      </p:sp>
      <p:sp>
        <p:nvSpPr>
          <p:cNvPr id="3"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3CDE3F17-3B2F-457D-9E42-6D2BDE38EEFC}"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4"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1"/>
        </a:solidFill>
        <a:effectLst/>
      </p:bgPr>
    </p:bg>
    <p:spTree>
      <p:nvGrpSpPr>
        <p:cNvPr id="1" name=""/>
        <p:cNvGrpSpPr/>
        <p:nvPr/>
      </p:nvGrpSpPr>
      <p:grpSpPr>
        <a:xfrm>
          <a:off x="0" y="0"/>
          <a:ext cx="0" cy="0"/>
          <a:chOff x="0" y="0"/>
          <a:chExt cx="0" cy="0"/>
        </a:xfrm>
      </p:grpSpPr>
      <p:sp>
        <p:nvSpPr>
          <p:cNvPr id="2"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F6A55551-8E62-459F-A9D5-EB5161DC58A4}"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3"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内容占位符 2"/>
          <p:cNvSpPr>
            <a:spLocks noGrp="1"/>
          </p:cNvSpPr>
          <p:nvPr>
            <p:ph idx="1"/>
          </p:nvPr>
        </p:nvSpPr>
        <p:spPr>
          <a:xfrm>
            <a:off x="5182518" y="987655"/>
            <a:ext cx="6171398" cy="4874754"/>
          </a:xfrm>
        </p:spPr>
        <p:txBody>
          <a:bodyPr/>
          <a:lstStyle>
            <a:lvl1pPr>
              <a:defRPr sz="4300"/>
            </a:lvl1pPr>
            <a:lvl2pPr>
              <a:defRPr sz="3700"/>
            </a:lvl2pPr>
            <a:lvl3pPr>
              <a:defRPr sz="3200"/>
            </a:lvl3pPr>
            <a:lvl4pPr>
              <a:defRPr sz="2700"/>
            </a:lvl4pPr>
            <a:lvl5pPr>
              <a:defRPr sz="2700"/>
            </a:lvl5pPr>
            <a:lvl6pPr>
              <a:defRPr sz="2700"/>
            </a:lvl6pPr>
            <a:lvl7pPr>
              <a:defRPr sz="2700"/>
            </a:lvl7pPr>
            <a:lvl8pPr>
              <a:defRPr sz="2700"/>
            </a:lvl8pPr>
            <a:lvl9pPr>
              <a:defRPr sz="2700"/>
            </a:lvl9pPr>
          </a:lstStyle>
          <a:p>
            <a:pPr lvl="0"/>
            <a:r>
              <a:rPr lang="zh-CN" altLang="en-US" noProof="1"/>
              <a:t>单击此处编辑母版文本样式</a:t>
            </a:r>
            <a:endParaRPr lang="zh-CN" altLang="en-US" noProof="1"/>
          </a:p>
          <a:p>
            <a:pPr lvl="1"/>
            <a:r>
              <a:rPr lang="zh-CN" altLang="en-US" noProof="1"/>
              <a:t>第二级</a:t>
            </a:r>
            <a:endParaRPr lang="zh-CN" altLang="en-US" noProof="1"/>
          </a:p>
          <a:p>
            <a:pPr lvl="2"/>
            <a:r>
              <a:rPr lang="zh-CN" altLang="en-US" noProof="1"/>
              <a:t>第三级</a:t>
            </a:r>
            <a:endParaRPr lang="zh-CN" altLang="en-US" noProof="1"/>
          </a:p>
          <a:p>
            <a:pPr lvl="3"/>
            <a:r>
              <a:rPr lang="zh-CN" altLang="en-US" noProof="1"/>
              <a:t>第四级</a:t>
            </a:r>
            <a:endParaRPr lang="zh-CN" altLang="en-US" noProof="1"/>
          </a:p>
          <a:p>
            <a:pPr lvl="4"/>
            <a:r>
              <a:rPr lang="zh-CN" altLang="en-US" noProof="1"/>
              <a:t>第五级</a:t>
            </a:r>
            <a:endParaRPr lang="en-US" noProof="1"/>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863BBC30-3426-4810-8156-B2D65F8D26CC}"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6"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839685" y="457306"/>
            <a:ext cx="3931724" cy="1600571"/>
          </a:xfrm>
        </p:spPr>
        <p:txBody>
          <a:bodyPr anchor="b"/>
          <a:lstStyle>
            <a:lvl1pPr>
              <a:defRPr sz="4300"/>
            </a:lvl1pPr>
          </a:lstStyle>
          <a:p>
            <a:r>
              <a:rPr lang="zh-CN" altLang="en-US" noProof="1"/>
              <a:t>单击此处编辑母版标题样式</a:t>
            </a:r>
            <a:endParaRPr lang="en-US" noProof="1"/>
          </a:p>
        </p:txBody>
      </p:sp>
      <p:sp>
        <p:nvSpPr>
          <p:cNvPr id="3" name="图片占位符 2"/>
          <p:cNvSpPr>
            <a:spLocks noGrp="1"/>
          </p:cNvSpPr>
          <p:nvPr>
            <p:ph type="pic" idx="1"/>
          </p:nvPr>
        </p:nvSpPr>
        <p:spPr>
          <a:xfrm>
            <a:off x="5182518" y="987655"/>
            <a:ext cx="6171398" cy="4874754"/>
          </a:xfrm>
        </p:spPr>
        <p:txBody>
          <a:bodyPr vert="horz" wrap="square" lIns="121917" tIns="60958" rIns="121917" bIns="60958" numCol="1" rtlCol="0" anchor="t" anchorCtr="0" compatLnSpc="1">
            <a:normAutofit/>
          </a:bodyPr>
          <a:lstStyle>
            <a:lvl1pPr marL="0" indent="0">
              <a:buNone/>
              <a:defRPr sz="4300"/>
            </a:lvl1pPr>
            <a:lvl2pPr marL="609600" indent="0">
              <a:buNone/>
              <a:defRPr sz="3700"/>
            </a:lvl2pPr>
            <a:lvl3pPr marL="1219200" indent="0">
              <a:buNone/>
              <a:defRPr sz="3200"/>
            </a:lvl3pPr>
            <a:lvl4pPr marL="1828800" indent="0">
              <a:buNone/>
              <a:defRPr sz="2700"/>
            </a:lvl4pPr>
            <a:lvl5pPr marL="2438400" indent="0">
              <a:buNone/>
              <a:defRPr sz="2700"/>
            </a:lvl5pPr>
            <a:lvl6pPr marL="3048000" indent="0">
              <a:buNone/>
              <a:defRPr sz="2700"/>
            </a:lvl6pPr>
            <a:lvl7pPr marL="3657600" indent="0">
              <a:buNone/>
              <a:defRPr sz="2700"/>
            </a:lvl7pPr>
            <a:lvl8pPr marL="4267200" indent="0">
              <a:buNone/>
              <a:defRPr sz="2700"/>
            </a:lvl8pPr>
            <a:lvl9pPr marL="4876800" indent="0">
              <a:buNone/>
              <a:defRPr sz="2700"/>
            </a:lvl9pPr>
          </a:lstStyle>
          <a:p>
            <a:pPr marL="0" marR="0" lvl="0" indent="0" algn="l" defTabSz="914400" rtl="0" eaLnBrk="0" fontAlgn="base" latinLnBrk="0" hangingPunct="0">
              <a:lnSpc>
                <a:spcPct val="90000"/>
              </a:lnSpc>
              <a:spcBef>
                <a:spcPts val="1340"/>
              </a:spcBef>
              <a:spcAft>
                <a:spcPct val="0"/>
              </a:spcAft>
              <a:buClrTx/>
              <a:buSzTx/>
              <a:buFont typeface="Arial" panose="020B0604020202020204" pitchFamily="34" charset="0"/>
              <a:buNone/>
              <a:defRPr/>
            </a:pPr>
            <a:endParaRPr kumimoji="0" lang="en-US" sz="4300"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839685" y="2057877"/>
            <a:ext cx="3931724" cy="3812471"/>
          </a:xfrm>
        </p:spPr>
        <p:txBody>
          <a:bodyPr/>
          <a:lstStyle>
            <a:lvl1pPr marL="0" indent="0">
              <a:buNone/>
              <a:defRPr sz="2100"/>
            </a:lvl1pPr>
            <a:lvl2pPr marL="609600" indent="0">
              <a:buNone/>
              <a:defRPr sz="1900"/>
            </a:lvl2pPr>
            <a:lvl3pPr marL="1219200" indent="0">
              <a:buNone/>
              <a:defRPr sz="1600"/>
            </a:lvl3pPr>
            <a:lvl4pPr marL="1828800" indent="0">
              <a:buNone/>
              <a:defRPr sz="1300"/>
            </a:lvl4pPr>
            <a:lvl5pPr marL="2438400" indent="0">
              <a:buNone/>
              <a:defRPr sz="1300"/>
            </a:lvl5pPr>
            <a:lvl6pPr marL="3048000" indent="0">
              <a:buNone/>
              <a:defRPr sz="1300"/>
            </a:lvl6pPr>
            <a:lvl7pPr marL="3657600" indent="0">
              <a:buNone/>
              <a:defRPr sz="1300"/>
            </a:lvl7pPr>
            <a:lvl8pPr marL="4267200" indent="0">
              <a:buNone/>
              <a:defRPr sz="1300"/>
            </a:lvl8pPr>
            <a:lvl9pPr marL="4876800" indent="0">
              <a:buNone/>
              <a:defRPr sz="1300"/>
            </a:lvl9pPr>
          </a:lstStyle>
          <a:p>
            <a:pPr lvl="0"/>
            <a:r>
              <a:rPr lang="zh-CN" altLang="en-US" noProof="1"/>
              <a:t>单击此处编辑母版文本样式</a:t>
            </a:r>
            <a:endParaRPr lang="zh-CN" altLang="en-US" noProof="1"/>
          </a:p>
        </p:txBody>
      </p:sp>
      <p:sp>
        <p:nvSpPr>
          <p:cNvPr id="5" name="日期占位符 3"/>
          <p:cNvSpPr>
            <a:spLocks noGrp="1"/>
          </p:cNvSpPr>
          <p:nvPr>
            <p:ph type="dt" sz="half" idx="12"/>
          </p:nvPr>
        </p:nvSpPr>
        <p:spPr>
          <a:xfrm>
            <a:off x="838200" y="6357938"/>
            <a:ext cx="2743200" cy="365125"/>
          </a:xfrm>
          <a:prstGeom prst="rect">
            <a:avLst/>
          </a:prstGeom>
        </p:spPr>
        <p:txBody>
          <a:bodyPr vert="horz" wrap="square" lIns="121917" tIns="60958" rIns="121917" bIns="60958" numCol="1" anchor="ctr"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57B23BBC-B664-4346-B601-6D003134BDE0}"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6"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7"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p>
            <a:pPr algn="r" eaLnBrk="1" hangingPunct="1">
              <a:buNone/>
            </a:pPr>
            <a:fld id="{9A0DB2DC-4C9A-4742-B13C-FB6460FD3503}" type="slidenum">
              <a:rPr lang="en-US" altLang="zh-CN" dirty="0">
                <a:latin typeface="Calibri" panose="020F0502020204030204" pitchFamily="34" charset="0"/>
              </a:rPr>
            </a:fld>
            <a:endParaRPr lang="en-US" altLang="zh-CN" dirty="0">
              <a:latin typeface="Calibri" panose="020F050202020403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占位符 1"/>
          <p:cNvSpPr>
            <a:spLocks noGrp="1"/>
          </p:cNvSpPr>
          <p:nvPr>
            <p:ph type="title"/>
          </p:nvPr>
        </p:nvSpPr>
        <p:spPr>
          <a:xfrm>
            <a:off x="838200" y="365125"/>
            <a:ext cx="10514013" cy="1325563"/>
          </a:xfrm>
          <a:prstGeom prst="rect">
            <a:avLst/>
          </a:prstGeom>
          <a:noFill/>
          <a:ln w="9525">
            <a:noFill/>
          </a:ln>
        </p:spPr>
        <p:txBody>
          <a:bodyPr lIns="121917" tIns="60958" rIns="121917" bIns="60958" anchor="ctr" anchorCtr="0"/>
          <a:p>
            <a:pPr lvl="0"/>
            <a:r>
              <a:rPr lang="zh-CN" altLang="en-US" dirty="0"/>
              <a:t>单击此处编辑母版标题样式</a:t>
            </a:r>
            <a:endParaRPr lang="zh-CN" altLang="en-US" dirty="0"/>
          </a:p>
        </p:txBody>
      </p:sp>
      <p:sp>
        <p:nvSpPr>
          <p:cNvPr id="1027" name="文本占位符 2"/>
          <p:cNvSpPr>
            <a:spLocks noGrp="1"/>
          </p:cNvSpPr>
          <p:nvPr>
            <p:ph type="body" idx="9"/>
          </p:nvPr>
        </p:nvSpPr>
        <p:spPr>
          <a:xfrm>
            <a:off x="838200" y="1825625"/>
            <a:ext cx="10514013" cy="4352925"/>
          </a:xfrm>
          <a:prstGeom prst="rect">
            <a:avLst/>
          </a:prstGeom>
          <a:noFill/>
          <a:ln w="9525">
            <a:noFill/>
          </a:ln>
        </p:spPr>
        <p:txBody>
          <a:bodyPr lIns="121917" tIns="60958" rIns="121917" bIns="60958"/>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7938"/>
            <a:ext cx="2743200" cy="365125"/>
          </a:xfrm>
          <a:prstGeom prst="rect">
            <a:avLst/>
          </a:prstGeom>
        </p:spPr>
        <p:txBody>
          <a:bodyPr vert="horz" wrap="square" lIns="121917" tIns="60958" rIns="121917" bIns="60958" numCol="1" anchor="ctr" anchorCtr="0" compatLnSpc="1"/>
          <a:lstStyle>
            <a:lvl1pPr eaLnBrk="1" hangingPunct="1">
              <a:defRPr sz="1600">
                <a:solidFill>
                  <a:srgbClr val="898989"/>
                </a:solidFill>
                <a:latin typeface="Calibri" panose="020F0502020204030204" pitchFamily="34" charset="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fld id="{A0D77337-E1C2-43C7-9660-BEE5849FCC21}" type="datetimeFigureOut">
              <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rPr>
            </a:fld>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5" name="页脚占位符 4"/>
          <p:cNvSpPr>
            <a:spLocks noGrp="1"/>
          </p:cNvSpPr>
          <p:nvPr>
            <p:ph type="ftr" sz="quarter" idx="3"/>
          </p:nvPr>
        </p:nvSpPr>
        <p:spPr>
          <a:xfrm>
            <a:off x="4038600" y="6357938"/>
            <a:ext cx="4113213" cy="365125"/>
          </a:xfrm>
          <a:prstGeom prst="rect">
            <a:avLst/>
          </a:prstGeom>
        </p:spPr>
        <p:txBody>
          <a:bodyPr vert="horz" wrap="square" lIns="121917" tIns="60958" rIns="121917" bIns="60958" numCol="1" anchor="ctr" anchorCtr="0" compatLnSpc="1"/>
          <a:lstStyle>
            <a:lvl1pPr algn="ctr" eaLnBrk="1" hangingPunct="1">
              <a:defRPr sz="1600">
                <a:solidFill>
                  <a:srgbClr val="898989"/>
                </a:solidFill>
                <a:latin typeface="Calibri" panose="020F0502020204030204" pitchFamily="34" charset="0"/>
                <a:ea typeface="宋体" panose="02010600030101010101" pitchFamily="2" charset="-122"/>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600" b="0" i="0" u="none" strike="noStrike" kern="1200" cap="none" spc="0" normalizeH="0" baseline="0" noProof="0">
              <a:ln>
                <a:noFill/>
              </a:ln>
              <a:solidFill>
                <a:srgbClr val="898989"/>
              </a:solidFill>
              <a:effectLst/>
              <a:uLnTx/>
              <a:uFillTx/>
              <a:latin typeface="Calibri" panose="020F0502020204030204" pitchFamily="34" charset="0"/>
              <a:ea typeface="宋体" panose="02010600030101010101" pitchFamily="2" charset="-122"/>
              <a:cs typeface="+mn-cs"/>
            </a:endParaRPr>
          </a:p>
        </p:txBody>
      </p:sp>
      <p:sp>
        <p:nvSpPr>
          <p:cNvPr id="6" name="灯片编号占位符 5"/>
          <p:cNvSpPr>
            <a:spLocks noGrp="1"/>
          </p:cNvSpPr>
          <p:nvPr>
            <p:ph type="sldNum" sz="quarter" idx="4"/>
          </p:nvPr>
        </p:nvSpPr>
        <p:spPr>
          <a:xfrm>
            <a:off x="8609013" y="6357938"/>
            <a:ext cx="2743200" cy="365125"/>
          </a:xfrm>
          <a:prstGeom prst="rect">
            <a:avLst/>
          </a:prstGeom>
        </p:spPr>
        <p:txBody>
          <a:bodyPr vert="horz" wrap="square" lIns="121917" tIns="60958" rIns="121917" bIns="60958" numCol="1" anchor="ctr" anchorCtr="0" compatLnSpc="1"/>
          <a:lstStyle>
            <a:lvl1pPr algn="r">
              <a:defRPr sz="1600">
                <a:solidFill>
                  <a:srgbClr val="898989"/>
                </a:solidFill>
                <a:latin typeface="Calibri" panose="020F0502020204030204" pitchFamily="34" charset="0"/>
              </a:defRPr>
            </a:lvl1pPr>
          </a:lstStyle>
          <a:p>
            <a:pPr lvl="0" eaLnBrk="1" hangingPunct="1">
              <a:buNone/>
            </a:pPr>
            <a:fld id="{9A0DB2DC-4C9A-4742-B13C-FB6460FD3503}" type="slidenum">
              <a:rPr lang="en-US" altLang="zh-CN" dirty="0"/>
            </a:fld>
            <a:endParaRPr lang="en-US" altLang="zh-CN"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eaLnBrk="0" fontAlgn="base" hangingPunct="0">
        <a:lnSpc>
          <a:spcPct val="90000"/>
        </a:lnSpc>
        <a:spcBef>
          <a:spcPct val="0"/>
        </a:spcBef>
        <a:spcAft>
          <a:spcPct val="0"/>
        </a:spcAft>
        <a:defRPr sz="5900" kern="1200">
          <a:solidFill>
            <a:schemeClr val="tx1"/>
          </a:solidFill>
          <a:latin typeface="+mj-lt"/>
          <a:ea typeface="+mj-ea"/>
          <a:cs typeface="+mj-cs"/>
        </a:defRPr>
      </a:lvl1pPr>
      <a:lvl2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5900">
          <a:solidFill>
            <a:schemeClr val="tx1"/>
          </a:solidFill>
          <a:latin typeface="Calibri Light" panose="020F0302020204030204" pitchFamily="34" charset="0"/>
        </a:defRPr>
      </a:lvl5pPr>
      <a:lvl6pPr marL="609600" algn="l" rtl="0" fontAlgn="base">
        <a:lnSpc>
          <a:spcPct val="90000"/>
        </a:lnSpc>
        <a:spcBef>
          <a:spcPct val="0"/>
        </a:spcBef>
        <a:spcAft>
          <a:spcPct val="0"/>
        </a:spcAft>
        <a:defRPr sz="5900">
          <a:solidFill>
            <a:schemeClr val="tx1"/>
          </a:solidFill>
          <a:latin typeface="Calibri Light" panose="020F0302020204030204" pitchFamily="34" charset="0"/>
        </a:defRPr>
      </a:lvl6pPr>
      <a:lvl7pPr marL="1219200" algn="l" rtl="0" fontAlgn="base">
        <a:lnSpc>
          <a:spcPct val="90000"/>
        </a:lnSpc>
        <a:spcBef>
          <a:spcPct val="0"/>
        </a:spcBef>
        <a:spcAft>
          <a:spcPct val="0"/>
        </a:spcAft>
        <a:defRPr sz="5900">
          <a:solidFill>
            <a:schemeClr val="tx1"/>
          </a:solidFill>
          <a:latin typeface="Calibri Light" panose="020F0302020204030204" pitchFamily="34" charset="0"/>
        </a:defRPr>
      </a:lvl7pPr>
      <a:lvl8pPr marL="1828800" algn="l" rtl="0" fontAlgn="base">
        <a:lnSpc>
          <a:spcPct val="90000"/>
        </a:lnSpc>
        <a:spcBef>
          <a:spcPct val="0"/>
        </a:spcBef>
        <a:spcAft>
          <a:spcPct val="0"/>
        </a:spcAft>
        <a:defRPr sz="5900">
          <a:solidFill>
            <a:schemeClr val="tx1"/>
          </a:solidFill>
          <a:latin typeface="Calibri Light" panose="020F0302020204030204" pitchFamily="34" charset="0"/>
        </a:defRPr>
      </a:lvl8pPr>
      <a:lvl9pPr marL="2438400" algn="l" rtl="0" fontAlgn="base">
        <a:lnSpc>
          <a:spcPct val="90000"/>
        </a:lnSpc>
        <a:spcBef>
          <a:spcPct val="0"/>
        </a:spcBef>
        <a:spcAft>
          <a:spcPct val="0"/>
        </a:spcAft>
        <a:defRPr sz="5900">
          <a:solidFill>
            <a:schemeClr val="tx1"/>
          </a:solidFill>
          <a:latin typeface="Calibri Light" panose="020F0302020204030204" pitchFamily="34" charset="0"/>
        </a:defRPr>
      </a:lvl9pPr>
    </p:titleStyle>
    <p:bodyStyle>
      <a:lvl1pPr marL="303530" indent="-303530" algn="l" rtl="0" eaLnBrk="0" fontAlgn="base" hangingPunct="0">
        <a:lnSpc>
          <a:spcPct val="90000"/>
        </a:lnSpc>
        <a:spcBef>
          <a:spcPts val="1340"/>
        </a:spcBef>
        <a:spcAft>
          <a:spcPct val="0"/>
        </a:spcAft>
        <a:buFont typeface="Arial" panose="020B0604020202020204" pitchFamily="34" charset="0"/>
        <a:buChar char="•"/>
        <a:defRPr sz="3700" kern="1200">
          <a:solidFill>
            <a:schemeClr val="tx1"/>
          </a:solidFill>
          <a:latin typeface="+mn-lt"/>
          <a:ea typeface="+mn-ea"/>
          <a:cs typeface="+mn-cs"/>
        </a:defRPr>
      </a:lvl1pPr>
      <a:lvl2pPr marL="913130" indent="-303530" algn="l" rtl="0" eaLnBrk="0" fontAlgn="base" hangingPunct="0">
        <a:lnSpc>
          <a:spcPct val="90000"/>
        </a:lnSpc>
        <a:spcBef>
          <a:spcPts val="665"/>
        </a:spcBef>
        <a:spcAft>
          <a:spcPct val="0"/>
        </a:spcAft>
        <a:buFont typeface="Arial" panose="020B0604020202020204" pitchFamily="34" charset="0"/>
        <a:buChar char="•"/>
        <a:defRPr sz="3200" kern="1200">
          <a:solidFill>
            <a:schemeClr val="tx1"/>
          </a:solidFill>
          <a:latin typeface="+mn-lt"/>
          <a:ea typeface="+mn-ea"/>
          <a:cs typeface="+mn-cs"/>
        </a:defRPr>
      </a:lvl2pPr>
      <a:lvl3pPr marL="1522730" indent="-303530" algn="l" rtl="0" eaLnBrk="0" fontAlgn="base" hangingPunct="0">
        <a:lnSpc>
          <a:spcPct val="90000"/>
        </a:lnSpc>
        <a:spcBef>
          <a:spcPts val="665"/>
        </a:spcBef>
        <a:spcAft>
          <a:spcPct val="0"/>
        </a:spcAft>
        <a:buFont typeface="Arial" panose="020B0604020202020204" pitchFamily="34" charset="0"/>
        <a:buChar char="•"/>
        <a:defRPr sz="2700" kern="1200">
          <a:solidFill>
            <a:schemeClr val="tx1"/>
          </a:solidFill>
          <a:latin typeface="+mn-lt"/>
          <a:ea typeface="+mn-ea"/>
          <a:cs typeface="+mn-cs"/>
        </a:defRPr>
      </a:lvl3pPr>
      <a:lvl4pPr marL="21323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4pPr>
      <a:lvl5pPr marL="2741930" indent="-303530" algn="l" rtl="0" eaLnBrk="0" fontAlgn="base" hangingPunct="0">
        <a:lnSpc>
          <a:spcPct val="90000"/>
        </a:lnSpc>
        <a:spcBef>
          <a:spcPts val="665"/>
        </a:spcBef>
        <a:spcAft>
          <a:spcPct val="0"/>
        </a:spcAft>
        <a:buFont typeface="Arial" panose="020B0604020202020204" pitchFamily="34" charset="0"/>
        <a:buChar char="•"/>
        <a:defRPr kern="1200">
          <a:solidFill>
            <a:schemeClr val="tx1"/>
          </a:solidFill>
          <a:latin typeface="+mn-lt"/>
          <a:ea typeface="+mn-ea"/>
          <a:cs typeface="+mn-cs"/>
        </a:defRPr>
      </a:lvl5pPr>
      <a:lvl6pPr marL="33528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6pPr>
      <a:lvl7pPr marL="39624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7pPr>
      <a:lvl8pPr marL="45720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8pPr>
      <a:lvl9pPr marL="5181600" indent="-304800" algn="l" defTabSz="1219200" rtl="0" eaLnBrk="1" latinLnBrk="0" hangingPunct="1">
        <a:lnSpc>
          <a:spcPct val="90000"/>
        </a:lnSpc>
        <a:spcBef>
          <a:spcPts val="665"/>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tags" Target="../tags/tag2.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标题 1"/>
          <p:cNvSpPr>
            <a:spLocks noGrp="1"/>
          </p:cNvSpPr>
          <p:nvPr>
            <p:ph type="ctrTitle"/>
          </p:nvPr>
        </p:nvSpPr>
        <p:spPr>
          <a:xfrm>
            <a:off x="595313" y="1885950"/>
            <a:ext cx="10960100" cy="2336800"/>
          </a:xfrm>
        </p:spPr>
        <p:txBody>
          <a:bodyPr vert="horz" wrap="square" lIns="121917" tIns="60958" rIns="121917" bIns="60958" numCol="1" anchor="ctr" anchorCtr="0" compatLnSpc="1"/>
          <a:lstStyle/>
          <a:p>
            <a:pPr marL="0" marR="0" lvl="0" indent="0" algn="ctr" defTabSz="914400" rtl="0" eaLnBrk="1" fontAlgn="base" latinLnBrk="0" hangingPunct="1">
              <a:lnSpc>
                <a:spcPts val="6280"/>
              </a:lnSpc>
              <a:spcBef>
                <a:spcPct val="0"/>
              </a:spcBef>
              <a:spcAft>
                <a:spcPct val="0"/>
              </a:spcAft>
              <a:buClrTx/>
              <a:buSzTx/>
              <a:buFontTx/>
              <a:buNone/>
              <a:defRPr/>
            </a:pPr>
            <a:r>
              <a:rPr kumimoji="0" lang="en-US" altLang="zh-CN" sz="2800" b="0" i="0" u="none" strike="noStrike" kern="1200" cap="none" spc="0" normalizeH="0" baseline="0" noProof="0" dirty="0">
                <a:ln>
                  <a:noFill/>
                </a:ln>
                <a:solidFill>
                  <a:schemeClr val="tx1"/>
                </a:solidFill>
                <a:effectLst/>
                <a:uLnTx/>
                <a:uFillTx/>
                <a:latin typeface="+mn-lt"/>
                <a:ea typeface="+mj-ea"/>
                <a:cs typeface="+mj-cs"/>
              </a:rPr>
              <a:t>Disc on how to identify bands and configurations’ completion</a:t>
            </a:r>
            <a:endParaRPr kumimoji="0" lang="en-US" altLang="zh-CN" sz="2800" b="0" i="0" u="none" strike="noStrike" kern="1200" cap="none" spc="0" normalizeH="0" baseline="0" noProof="0" dirty="0">
              <a:ln>
                <a:noFill/>
              </a:ln>
              <a:solidFill>
                <a:schemeClr val="tx1"/>
              </a:solidFill>
              <a:effectLst/>
              <a:uLnTx/>
              <a:uFillTx/>
              <a:latin typeface="+mn-lt"/>
              <a:ea typeface="+mj-ea"/>
              <a:cs typeface="+mj-cs"/>
            </a:endParaRPr>
          </a:p>
        </p:txBody>
      </p:sp>
      <p:sp>
        <p:nvSpPr>
          <p:cNvPr id="14339" name="副标题 2"/>
          <p:cNvSpPr>
            <a:spLocks noGrp="1"/>
          </p:cNvSpPr>
          <p:nvPr>
            <p:ph type="subTitle" idx="1"/>
          </p:nvPr>
        </p:nvSpPr>
        <p:spPr>
          <a:xfrm>
            <a:off x="215900" y="4737100"/>
            <a:ext cx="11703050" cy="1524000"/>
          </a:xfrm>
        </p:spPr>
        <p:txBody>
          <a:bodyPr vert="horz" wrap="square" lIns="121917" tIns="60958" rIns="121917" bIns="60958" anchor="t" anchorCtr="0"/>
          <a:p>
            <a:pPr eaLnBrk="1" hangingPunct="1">
              <a:lnSpc>
                <a:spcPct val="150000"/>
              </a:lnSpc>
              <a:buClrTx/>
              <a:buSzTx/>
            </a:pPr>
            <a:r>
              <a:rPr lang="en-US" altLang="zh-CN" sz="2800" kern="1200" dirty="0">
                <a:latin typeface="+mn-lt"/>
                <a:ea typeface="宋体" panose="02010600030101010101" pitchFamily="2" charset="-122"/>
                <a:cs typeface="+mn-cs"/>
              </a:rPr>
              <a:t>China Mobile</a:t>
            </a:r>
            <a:endParaRPr lang="en-US" altLang="zh-CN" sz="2800" kern="1200" dirty="0">
              <a:latin typeface="+mn-lt"/>
              <a:ea typeface="宋体" panose="02010600030101010101" pitchFamily="2" charset="-122"/>
              <a:cs typeface="+mn-cs"/>
            </a:endParaRPr>
          </a:p>
        </p:txBody>
      </p:sp>
      <p:sp>
        <p:nvSpPr>
          <p:cNvPr id="14340" name="RS_Classification_Standard"/>
          <p:cNvSpPr txBox="1"/>
          <p:nvPr/>
        </p:nvSpPr>
        <p:spPr>
          <a:xfrm>
            <a:off x="12036425" y="6291263"/>
            <a:ext cx="153988" cy="212725"/>
          </a:xfrm>
          <a:prstGeom prst="rect">
            <a:avLst/>
          </a:prstGeom>
          <a:solidFill>
            <a:srgbClr val="FFFFFF">
              <a:alpha val="0"/>
            </a:srgbClr>
          </a:solidFill>
          <a:ln w="9525">
            <a:noFill/>
          </a:ln>
        </p:spPr>
        <p:txBody>
          <a:bodyPr wrap="none" lIns="76200" tIns="36830" rIns="76200" bIns="36830" anchor="ctr" anchorCtr="0">
            <a:spAutoFit/>
          </a:bodyPr>
          <a:p>
            <a:endParaRPr lang="de-DE" altLang="zh-CN" sz="900" b="1" dirty="0">
              <a:solidFill>
                <a:srgbClr val="000000"/>
              </a:solidFill>
              <a:latin typeface="Arial" panose="020B0604020202020204" pitchFamily="34" charset="0"/>
            </a:endParaRPr>
          </a:p>
        </p:txBody>
      </p:sp>
      <p:sp>
        <p:nvSpPr>
          <p:cNvPr id="3" name="Subtitle 4"/>
          <p:cNvSpPr txBox="1"/>
          <p:nvPr/>
        </p:nvSpPr>
        <p:spPr bwMode="auto">
          <a:xfrm>
            <a:off x="195263" y="88900"/>
            <a:ext cx="11757025" cy="1109663"/>
          </a:xfrm>
          <a:prstGeom prst="rect">
            <a:avLst/>
          </a:prstGeom>
          <a:noFill/>
          <a:ln w="9525">
            <a:noFill/>
            <a:miter lim="800000"/>
          </a:ln>
        </p:spPr>
        <p:txBody>
          <a:bodyPr lIns="72000" tIns="0" rIns="72000" bIns="0" anchor="ctr"/>
          <a:lstStyle>
            <a:lvl1pPr marL="0" indent="0" algn="l" rtl="0" eaLnBrk="1" fontAlgn="base" hangingPunct="1">
              <a:lnSpc>
                <a:spcPct val="75000"/>
              </a:lnSpc>
              <a:spcBef>
                <a:spcPts val="0"/>
              </a:spcBef>
              <a:spcAft>
                <a:spcPct val="0"/>
              </a:spcAft>
              <a:buClr>
                <a:srgbClr val="00A9D4"/>
              </a:buClr>
              <a:buFont typeface="Arial" panose="020B0604020202020204" pitchFamily="34" charset="0"/>
              <a:buNone/>
              <a:defRPr sz="3000" baseline="0">
                <a:solidFill>
                  <a:schemeClr val="tx1"/>
                </a:solidFill>
                <a:latin typeface="+mn-lt"/>
                <a:ea typeface="+mn-ea"/>
                <a:cs typeface="+mn-cs"/>
              </a:defRPr>
            </a:lvl1pPr>
            <a:lvl2pPr marL="533400" indent="-177800"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2pPr>
            <a:lvl3pPr marL="892175" indent="-179705" algn="l" rtl="0" eaLnBrk="1" fontAlgn="base" hangingPunct="1">
              <a:spcBef>
                <a:spcPct val="20000"/>
              </a:spcBef>
              <a:spcAft>
                <a:spcPct val="0"/>
              </a:spcAft>
              <a:buClr>
                <a:srgbClr val="92CCE5"/>
              </a:buClr>
              <a:buFont typeface="Ericsson Capital TT" panose="02000503000000020004" pitchFamily="2" charset="0"/>
              <a:buChar char="›"/>
              <a:defRPr sz="2000">
                <a:solidFill>
                  <a:schemeClr val="tx1"/>
                </a:solidFill>
                <a:latin typeface="+mn-lt"/>
              </a:defRPr>
            </a:lvl3pPr>
            <a:lvl4pPr marL="125285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4pPr>
            <a:lvl5pPr marL="16148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5pPr>
            <a:lvl6pPr marL="20720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6pPr>
            <a:lvl7pPr marL="25292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7pPr>
            <a:lvl8pPr marL="29864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8pPr>
            <a:lvl9pPr marL="3443605" indent="-180975" algn="l" rtl="0" eaLnBrk="1" fontAlgn="base" hangingPunct="1">
              <a:spcBef>
                <a:spcPct val="20000"/>
              </a:spcBef>
              <a:spcAft>
                <a:spcPct val="0"/>
              </a:spcAft>
              <a:buClr>
                <a:schemeClr val="tx1"/>
              </a:buClr>
              <a:buFont typeface="Ericsson Capital TT" panose="02000503000000020004" pitchFamily="2" charset="0"/>
              <a:buChar char="›"/>
              <a:defRPr sz="2000">
                <a:solidFill>
                  <a:schemeClr val="tx1"/>
                </a:solidFill>
                <a:latin typeface="+mn-lt"/>
              </a:defRPr>
            </a:lvl9pPr>
          </a:lstStyle>
          <a:p>
            <a:pPr marL="0" marR="0" lvl="0" indent="0" algn="l" defTabSz="914400" rtl="0" eaLnBrk="1" fontAlgn="base" latinLnBrk="0" hangingPunct="1">
              <a:lnSpc>
                <a:spcPct val="100000"/>
              </a:lnSpc>
              <a:spcBef>
                <a:spcPts val="0"/>
              </a:spcBef>
              <a:spcAft>
                <a:spcPct val="0"/>
              </a:spcAft>
              <a:buClr>
                <a:srgbClr val="00A9D4"/>
              </a:buClr>
              <a:buSzTx/>
              <a:buFont typeface="Arial" panose="020B0604020202020204" pitchFamily="34" charset="0"/>
              <a:buNone/>
              <a:defRPr/>
            </a:pPr>
            <a:r>
              <a:rPr kumimoji="0" lang="en-GB" altLang="zh-CN" sz="2400" b="1" i="0" u="none" strike="noStrike" kern="1200" cap="none" spc="0" normalizeH="0" baseline="0" noProof="0" dirty="0">
                <a:ln>
                  <a:noFill/>
                </a:ln>
                <a:solidFill>
                  <a:schemeClr val="tx1"/>
                </a:solidFill>
                <a:effectLst/>
                <a:uLnTx/>
                <a:uFillTx/>
                <a:latin typeface="+mn-lt"/>
                <a:ea typeface="+mn-ea"/>
                <a:cs typeface="+mn-cs"/>
              </a:rPr>
              <a:t>3GPP TSG-RAN5 Meeting #</a:t>
            </a:r>
            <a:r>
              <a:rPr kumimoji="0" lang="en-US" altLang="en-GB" sz="2400" b="1" i="0" u="none" strike="noStrike" kern="1200" cap="none" spc="0" normalizeH="0" baseline="0" noProof="0" dirty="0">
                <a:ln>
                  <a:noFill/>
                </a:ln>
                <a:solidFill>
                  <a:schemeClr val="tx1"/>
                </a:solidFill>
                <a:effectLst/>
                <a:uLnTx/>
                <a:uFillTx/>
                <a:latin typeface="+mn-lt"/>
                <a:ea typeface="+mn-ea"/>
                <a:cs typeface="+mn-cs"/>
              </a:rPr>
              <a:t>104</a:t>
            </a:r>
            <a:r>
              <a:rPr kumimoji="0" lang="en-US" sz="2400" b="0" i="0" u="none" strike="noStrike" kern="0" cap="none" spc="0" normalizeH="0" baseline="0" noProof="0" dirty="0">
                <a:ln>
                  <a:noFill/>
                </a:ln>
                <a:solidFill>
                  <a:schemeClr val="tx1"/>
                </a:solidFill>
                <a:effectLst/>
                <a:uLnTx/>
                <a:uFillTx/>
                <a:latin typeface="+mn-lt"/>
                <a:ea typeface="+mn-ea"/>
                <a:cs typeface="+mn-cs"/>
              </a:rPr>
              <a:t> 						      </a:t>
            </a:r>
            <a:r>
              <a:rPr kumimoji="0" lang="en-US" altLang="zh-CN" sz="2400" b="1" i="0" u="none" strike="noStrike" kern="1200" cap="none" spc="0" normalizeH="0" baseline="0" noProof="0" dirty="0">
                <a:ln>
                  <a:noFill/>
                </a:ln>
                <a:effectLst/>
                <a:uLnTx/>
                <a:uFillTx/>
                <a:latin typeface="+mn-lt"/>
                <a:ea typeface="+mn-ea"/>
                <a:cs typeface="+mn-cs"/>
              </a:rPr>
              <a:t>R5-24</a:t>
            </a:r>
            <a:r>
              <a:rPr kumimoji="0" lang="en-US" altLang="zh-CN" sz="2400" b="1" i="0" u="none" strike="noStrike" kern="1200" cap="none" spc="0" normalizeH="0" baseline="0" noProof="0" dirty="0">
                <a:ln>
                  <a:noFill/>
                </a:ln>
                <a:effectLst/>
                <a:highlight>
                  <a:srgbClr val="FFFF00"/>
                </a:highlight>
                <a:uLnTx/>
                <a:uFillTx/>
                <a:latin typeface="+mn-lt"/>
                <a:ea typeface="+mn-ea"/>
                <a:cs typeface="+mn-cs"/>
              </a:rPr>
              <a:t>XXXX</a:t>
            </a:r>
            <a:endParaRPr kumimoji="0" lang="en-US" altLang="zh-CN" sz="2400" b="1" i="0" u="none" strike="noStrike" kern="1200" cap="none" spc="0" normalizeH="0" baseline="0" noProof="0" dirty="0">
              <a:ln>
                <a:noFill/>
              </a:ln>
              <a:effectLst/>
              <a:uLnTx/>
              <a:uFillTx/>
              <a:latin typeface="+mn-lt"/>
              <a:ea typeface="+mn-ea"/>
              <a:cs typeface="+mn-cs"/>
            </a:endParaRPr>
          </a:p>
          <a:p>
            <a:pPr marL="0" marR="0" lvl="0" indent="0" algn="l" defTabSz="914400" rtl="0" eaLnBrk="1" fontAlgn="base" latinLnBrk="0" hangingPunct="1">
              <a:lnSpc>
                <a:spcPct val="100000"/>
              </a:lnSpc>
              <a:spcBef>
                <a:spcPts val="0"/>
              </a:spcBef>
              <a:spcAft>
                <a:spcPct val="0"/>
              </a:spcAft>
              <a:buClr>
                <a:srgbClr val="00A9D4"/>
              </a:buClr>
              <a:buSzTx/>
              <a:buFont typeface="Arial" panose="020B0604020202020204" pitchFamily="34" charset="0"/>
              <a:buNone/>
              <a:defRPr/>
            </a:pPr>
            <a:r>
              <a:rPr kumimoji="0" lang="en-US" sz="2400" b="1" i="0" u="none" strike="noStrike" kern="1200" cap="none" spc="0" normalizeH="0" baseline="0" noProof="0" dirty="0">
                <a:ln>
                  <a:noFill/>
                </a:ln>
                <a:solidFill>
                  <a:schemeClr val="tx1"/>
                </a:solidFill>
                <a:effectLst/>
                <a:uLnTx/>
                <a:uFillTx/>
                <a:latin typeface="+mn-lt"/>
                <a:ea typeface="+mn-ea"/>
                <a:cs typeface="+mn-cs"/>
              </a:rPr>
              <a:t>Maastricht, Netherlands, Aug 19 - 23, 2024</a:t>
            </a:r>
            <a:endParaRPr kumimoji="0" lang="en-US" sz="2400" b="1" i="0" u="none" strike="noStrike" kern="1200" cap="none" spc="0" normalizeH="0" baseline="0" noProof="0" dirty="0">
              <a:ln>
                <a:noFill/>
              </a:ln>
              <a:solidFill>
                <a:schemeClr val="tx1"/>
              </a:solidFill>
              <a:effectLst/>
              <a:uLnTx/>
              <a:uFillTx/>
              <a:latin typeface="+mn-lt"/>
              <a:ea typeface="+mn-ea"/>
              <a:cs typeface="+mn-cs"/>
            </a:endParaRP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标题 1"/>
          <p:cNvSpPr>
            <a:spLocks noGrp="1"/>
          </p:cNvSpPr>
          <p:nvPr>
            <p:ph type="title"/>
          </p:nvPr>
        </p:nvSpPr>
        <p:spPr>
          <a:xfrm>
            <a:off x="10160" y="97790"/>
            <a:ext cx="11577955" cy="576580"/>
          </a:xfrm>
        </p:spPr>
        <p:txBody>
          <a:bodyPr vert="horz" wrap="square" lIns="121917" tIns="60958" rIns="121917" bIns="60958" anchor="ctr" anchorCtr="0"/>
          <a:p>
            <a:pPr eaLnBrk="1" hangingPunct="1"/>
            <a:r>
              <a:rPr lang="en-US" altLang="zh-CN" sz="2800" b="1" dirty="0">
                <a:highlight>
                  <a:srgbClr val="000000">
                    <a:alpha val="0"/>
                  </a:srgbClr>
                </a:highlight>
                <a:ea typeface="宋体" panose="02010600030101010101" pitchFamily="2" charset="-122"/>
              </a:rPr>
              <a:t>Background Information</a:t>
            </a:r>
            <a:endParaRPr lang="en-US" altLang="zh-CN" sz="2800" b="1" dirty="0">
              <a:highlight>
                <a:srgbClr val="000000">
                  <a:alpha val="0"/>
                </a:srgbClr>
              </a:highlight>
              <a:ea typeface="宋体" panose="02010600030101010101" pitchFamily="2" charset="-122"/>
            </a:endParaRPr>
          </a:p>
        </p:txBody>
      </p:sp>
      <p:sp>
        <p:nvSpPr>
          <p:cNvPr id="18435" name="RS_Classification_Standard"/>
          <p:cNvSpPr txBox="1"/>
          <p:nvPr/>
        </p:nvSpPr>
        <p:spPr>
          <a:xfrm>
            <a:off x="12177713" y="7478713"/>
            <a:ext cx="153987" cy="212725"/>
          </a:xfrm>
          <a:prstGeom prst="rect">
            <a:avLst/>
          </a:prstGeom>
          <a:solidFill>
            <a:srgbClr val="FFFFFF">
              <a:alpha val="0"/>
            </a:srgbClr>
          </a:solidFill>
          <a:ln w="9525">
            <a:noFill/>
          </a:ln>
        </p:spPr>
        <p:txBody>
          <a:bodyPr wrap="none" lIns="76200" tIns="36830" rIns="76200" bIns="36830" anchor="ctr" anchorCtr="0">
            <a:spAutoFit/>
          </a:bodyPr>
          <a:p>
            <a:endParaRPr lang="de-DE" altLang="zh-CN" sz="900" b="1" dirty="0">
              <a:highlight>
                <a:srgbClr val="000000">
                  <a:alpha val="0"/>
                </a:srgbClr>
              </a:highlight>
              <a:latin typeface="Arial" panose="020B0604020202020204" pitchFamily="34" charset="0"/>
            </a:endParaRPr>
          </a:p>
        </p:txBody>
      </p:sp>
      <p:sp>
        <p:nvSpPr>
          <p:cNvPr id="4" name="文本框 3"/>
          <p:cNvSpPr txBox="1"/>
          <p:nvPr/>
        </p:nvSpPr>
        <p:spPr>
          <a:xfrm>
            <a:off x="131445" y="854710"/>
            <a:ext cx="11873865" cy="2041525"/>
          </a:xfrm>
          <a:prstGeom prst="rect">
            <a:avLst/>
          </a:prstGeom>
          <a:noFill/>
        </p:spPr>
        <p:txBody>
          <a:bodyPr wrap="square" anchor="ctr" anchorCtr="0">
            <a:noAutofit/>
          </a:bodyPr>
          <a:p>
            <a:pPr marR="0" algn="l" defTabSz="914400" eaLnBrk="1" hangingPunct="1">
              <a:lnSpc>
                <a:spcPts val="3000"/>
              </a:lnSpc>
              <a:spcBef>
                <a:spcPts val="300"/>
              </a:spcBef>
              <a:buClrTx/>
              <a:buSzTx/>
              <a:buFont typeface="Arial" panose="020B0604020202020204" pitchFamily="34" charset="0"/>
              <a:buChar char="•"/>
              <a:defRPr/>
            </a:pPr>
            <a:r>
              <a:rPr kumimoji="0" lang="en-US" altLang="zh-CN" sz="2000" b="1" kern="1200" cap="none" spc="0" normalizeH="0" baseline="0" noProof="0" dirty="0">
                <a:highlight>
                  <a:srgbClr val="000000">
                    <a:alpha val="0"/>
                  </a:srgbClr>
                </a:highlight>
                <a:latin typeface="+mn-lt"/>
                <a:ea typeface="宋体" panose="02010600030101010101" pitchFamily="2" charset="-122"/>
                <a:cs typeface="+mn-cs"/>
                <a:sym typeface="+mn-ea"/>
              </a:rPr>
              <a:t> Observation 1:</a:t>
            </a:r>
            <a:r>
              <a:rPr kumimoji="0" lang="en-US" altLang="zh-CN" sz="2000" kern="1200" cap="none" spc="0" normalizeH="0" baseline="0" noProof="0" dirty="0">
                <a:highlight>
                  <a:srgbClr val="000000">
                    <a:alpha val="0"/>
                  </a:srgbClr>
                </a:highlight>
                <a:latin typeface="+mn-lt"/>
                <a:ea typeface="宋体" panose="02010600030101010101" pitchFamily="2" charset="-122"/>
                <a:cs typeface="+mn-cs"/>
                <a:sym typeface="+mn-ea"/>
              </a:rPr>
              <a:t> When all the related test cases/features are completed, the bands/configurations can be announced as completed.  </a:t>
            </a:r>
            <a:endParaRPr kumimoji="0" lang="en-US" altLang="zh-CN" sz="2000" b="1" kern="1200" cap="none" spc="0" normalizeH="0" baseline="0" noProof="0" dirty="0">
              <a:highlight>
                <a:srgbClr val="000000">
                  <a:alpha val="0"/>
                </a:srgbClr>
              </a:highlight>
              <a:latin typeface="+mn-lt"/>
              <a:ea typeface="宋体" panose="02010600030101010101" pitchFamily="2" charset="-122"/>
              <a:cs typeface="+mn-cs"/>
              <a:sym typeface="+mn-ea"/>
            </a:endParaRPr>
          </a:p>
          <a:p>
            <a:pPr marR="0" algn="l" defTabSz="914400" eaLnBrk="1" hangingPunct="1">
              <a:lnSpc>
                <a:spcPts val="3000"/>
              </a:lnSpc>
              <a:spcBef>
                <a:spcPts val="300"/>
              </a:spcBef>
              <a:buClrTx/>
              <a:buSzTx/>
              <a:buFont typeface="Arial" panose="020B0604020202020204" pitchFamily="34" charset="0"/>
              <a:buChar char="•"/>
              <a:defRPr/>
            </a:pPr>
            <a:r>
              <a:rPr lang="en-US" altLang="zh-CN" sz="2000" b="1" noProof="0" dirty="0">
                <a:highlight>
                  <a:srgbClr val="000000">
                    <a:alpha val="0"/>
                  </a:srgbClr>
                </a:highlight>
                <a:latin typeface="+mn-lt"/>
                <a:sym typeface="+mn-ea"/>
              </a:rPr>
              <a:t> Observation 2: </a:t>
            </a:r>
            <a:r>
              <a:rPr lang="en-US" altLang="zh-CN" sz="2000" noProof="0" dirty="0">
                <a:highlight>
                  <a:srgbClr val="000000">
                    <a:alpha val="0"/>
                  </a:srgbClr>
                </a:highlight>
                <a:latin typeface="+mn-lt"/>
                <a:sym typeface="+mn-ea"/>
              </a:rPr>
              <a:t>C</a:t>
            </a:r>
            <a:r>
              <a:rPr lang="en-US" altLang="zh-CN" sz="2000" noProof="0" dirty="0">
                <a:highlight>
                  <a:srgbClr val="000000">
                    <a:alpha val="0"/>
                  </a:srgbClr>
                </a:highlight>
                <a:latin typeface="+mn-lt"/>
                <a:sym typeface="+mn-ea"/>
              </a:rPr>
              <a:t>ompared with the earlier releases, the later releases may introduced more test cases/features</a:t>
            </a:r>
            <a:r>
              <a:rPr lang="en-US" altLang="zh-CN" sz="2000" noProof="0" dirty="0">
                <a:highlight>
                  <a:srgbClr val="000000">
                    <a:alpha val="0"/>
                  </a:srgbClr>
                </a:highlight>
                <a:latin typeface="+mn-lt"/>
                <a:sym typeface="+mn-ea"/>
              </a:rPr>
              <a:t>. In RAN5, it turns out the bands/configurations introduced in later releases will have different criteria to identify whether the bands/configurations are completed.</a:t>
            </a:r>
            <a:endParaRPr kumimoji="0" lang="en-US" altLang="zh-CN" sz="2000" kern="1200" cap="none" spc="0" normalizeH="0" baseline="0" noProof="0" dirty="0">
              <a:highlight>
                <a:srgbClr val="000000">
                  <a:alpha val="0"/>
                </a:srgbClr>
              </a:highlight>
              <a:latin typeface="+mn-lt"/>
              <a:ea typeface="宋体" panose="02010600030101010101" pitchFamily="2" charset="-122"/>
              <a:cs typeface="+mn-cs"/>
              <a:sym typeface="+mn-ea"/>
            </a:endParaRPr>
          </a:p>
        </p:txBody>
      </p:sp>
      <p:pic>
        <p:nvPicPr>
          <p:cNvPr id="11" name="图片 10" descr="image004(08-15-15-07-50)"/>
          <p:cNvPicPr>
            <a:picLocks noChangeAspect="1"/>
          </p:cNvPicPr>
          <p:nvPr/>
        </p:nvPicPr>
        <p:blipFill>
          <a:blip r:embed="rId1"/>
          <a:stretch>
            <a:fillRect/>
          </a:stretch>
        </p:blipFill>
        <p:spPr>
          <a:xfrm>
            <a:off x="181610" y="3107690"/>
            <a:ext cx="11790045" cy="925195"/>
          </a:xfrm>
          <a:prstGeom prst="rect">
            <a:avLst/>
          </a:prstGeom>
        </p:spPr>
      </p:pic>
      <p:sp>
        <p:nvSpPr>
          <p:cNvPr id="12" name="文本框 11"/>
          <p:cNvSpPr txBox="1"/>
          <p:nvPr/>
        </p:nvSpPr>
        <p:spPr>
          <a:xfrm>
            <a:off x="139700" y="4279900"/>
            <a:ext cx="11873865" cy="2041525"/>
          </a:xfrm>
          <a:prstGeom prst="rect">
            <a:avLst/>
          </a:prstGeom>
          <a:noFill/>
        </p:spPr>
        <p:txBody>
          <a:bodyPr wrap="square" anchor="ctr" anchorCtr="0">
            <a:noAutofit/>
          </a:bodyPr>
          <a:p>
            <a:pPr marR="0" algn="l" defTabSz="914400" eaLnBrk="1" hangingPunct="1">
              <a:lnSpc>
                <a:spcPts val="3000"/>
              </a:lnSpc>
              <a:spcBef>
                <a:spcPts val="300"/>
              </a:spcBef>
              <a:buClrTx/>
              <a:buSzTx/>
              <a:buFont typeface="Arial" panose="020B0604020202020204" pitchFamily="34" charset="0"/>
              <a:defRPr/>
            </a:pPr>
            <a:r>
              <a:rPr kumimoji="0" lang="en-US" altLang="zh-CN" sz="2000" b="1" kern="1200" cap="none" spc="0" normalizeH="0" baseline="0" noProof="0" dirty="0">
                <a:highlight>
                  <a:srgbClr val="000000">
                    <a:alpha val="0"/>
                  </a:srgbClr>
                </a:highlight>
                <a:latin typeface="+mn-lt"/>
                <a:ea typeface="宋体" panose="02010600030101010101" pitchFamily="2" charset="-122"/>
                <a:cs typeface="+mn-cs"/>
                <a:sym typeface="+mn-ea"/>
              </a:rPr>
              <a:t>Take FR2 bands (n257, n260</a:t>
            </a:r>
            <a:r>
              <a:rPr lang="zh-CN" altLang="en-US" sz="2000">
                <a:highlight>
                  <a:srgbClr val="000000">
                    <a:alpha val="0"/>
                  </a:srgbClr>
                </a:highlight>
                <a:sym typeface="+mn-ea"/>
              </a:rPr>
              <a:t>,</a:t>
            </a:r>
            <a:r>
              <a:rPr lang="en-US" altLang="zh-CN" sz="2000" b="1" noProof="0" dirty="0">
                <a:highlight>
                  <a:srgbClr val="000000">
                    <a:alpha val="0"/>
                  </a:srgbClr>
                </a:highlight>
                <a:latin typeface="+mn-lt"/>
                <a:sym typeface="+mn-ea"/>
              </a:rPr>
              <a:t> n261, n262</a:t>
            </a:r>
            <a:r>
              <a:rPr kumimoji="0" lang="en-US" altLang="zh-CN" sz="2000" b="1" kern="1200" cap="none" spc="0" normalizeH="0" baseline="0" noProof="0" dirty="0">
                <a:highlight>
                  <a:srgbClr val="000000">
                    <a:alpha val="0"/>
                  </a:srgbClr>
                </a:highlight>
                <a:latin typeface="+mn-lt"/>
                <a:ea typeface="宋体" panose="02010600030101010101" pitchFamily="2" charset="-122"/>
                <a:cs typeface="+mn-cs"/>
                <a:sym typeface="+mn-ea"/>
              </a:rPr>
              <a:t>) as an example,</a:t>
            </a:r>
            <a:endParaRPr kumimoji="0" lang="en-US" altLang="zh-CN" sz="2000" b="1" kern="1200" cap="none" spc="0" normalizeH="0" baseline="0" noProof="0" dirty="0">
              <a:highlight>
                <a:srgbClr val="000000">
                  <a:alpha val="0"/>
                </a:srgbClr>
              </a:highlight>
              <a:latin typeface="+mn-lt"/>
              <a:ea typeface="宋体" panose="02010600030101010101" pitchFamily="2" charset="-122"/>
              <a:cs typeface="+mn-cs"/>
              <a:sym typeface="+mn-ea"/>
            </a:endParaRPr>
          </a:p>
          <a:p>
            <a:pPr marL="342900" marR="0" indent="-342900" algn="l" defTabSz="914400" eaLnBrk="1" hangingPunct="1">
              <a:lnSpc>
                <a:spcPts val="3000"/>
              </a:lnSpc>
              <a:spcBef>
                <a:spcPts val="300"/>
              </a:spcBef>
              <a:buClrTx/>
              <a:buSzTx/>
              <a:buFont typeface="Arial" panose="020B0604020202020204" pitchFamily="34" charset="0"/>
              <a:buChar char="•"/>
              <a:defRPr/>
            </a:pPr>
            <a:r>
              <a:rPr kumimoji="0" lang="en-US" altLang="zh-CN" sz="2000" kern="1200" cap="none" spc="0" normalizeH="0" baseline="0" noProof="0" dirty="0">
                <a:highlight>
                  <a:srgbClr val="000000">
                    <a:alpha val="0"/>
                  </a:srgbClr>
                </a:highlight>
                <a:latin typeface="+mn-lt"/>
                <a:ea typeface="宋体" panose="02010600030101010101" pitchFamily="2" charset="-122"/>
                <a:cs typeface="+mn-cs"/>
                <a:sym typeface="+mn-ea"/>
              </a:rPr>
              <a:t>When n257 was announced completed in RAN5 in 2021, “UL MIMO” test cases were not introduced into RAN5 specs yet. So n257 was completed in RAN5 specs without touching “UL MIMO” test cases.</a:t>
            </a:r>
            <a:endParaRPr kumimoji="0" lang="en-US" altLang="zh-CN" sz="2000" kern="1200" cap="none" spc="0" normalizeH="0" baseline="0" noProof="0" dirty="0">
              <a:highlight>
                <a:srgbClr val="000000">
                  <a:alpha val="0"/>
                </a:srgbClr>
              </a:highlight>
              <a:latin typeface="+mn-lt"/>
              <a:ea typeface="宋体" panose="02010600030101010101" pitchFamily="2" charset="-122"/>
              <a:cs typeface="+mn-cs"/>
              <a:sym typeface="+mn-ea"/>
            </a:endParaRPr>
          </a:p>
          <a:p>
            <a:pPr marL="342900" marR="0" indent="-342900" algn="l" defTabSz="914400" eaLnBrk="1" hangingPunct="1">
              <a:lnSpc>
                <a:spcPts val="3000"/>
              </a:lnSpc>
              <a:spcBef>
                <a:spcPts val="300"/>
              </a:spcBef>
              <a:buClrTx/>
              <a:buSzTx/>
              <a:buFont typeface="Arial" panose="020B0604020202020204" pitchFamily="34" charset="0"/>
              <a:buChar char="•"/>
              <a:defRPr/>
            </a:pPr>
            <a:r>
              <a:rPr kumimoji="0" lang="en-US" altLang="zh-CN" sz="2000" kern="1200" cap="none" spc="0" normalizeH="0" baseline="0" noProof="0" dirty="0">
                <a:highlight>
                  <a:srgbClr val="000000">
                    <a:alpha val="0"/>
                  </a:srgbClr>
                </a:highlight>
                <a:latin typeface="+mn-lt"/>
                <a:ea typeface="宋体" panose="02010600030101010101" pitchFamily="2" charset="-122"/>
                <a:cs typeface="+mn-cs"/>
                <a:sym typeface="+mn-ea"/>
              </a:rPr>
              <a:t>When n260/n261/n262 was introduced into RAN5 specs, there are already “UL MIMO” test cases in RAN5 specs. So n260 can not be announced as “completed” until “UL MIMO” test cases are also completed for n260.</a:t>
            </a:r>
            <a:endParaRPr kumimoji="0" lang="en-US" altLang="zh-CN" sz="2000" kern="1200" cap="none" spc="0" normalizeH="0" baseline="0" noProof="0" dirty="0">
              <a:highlight>
                <a:srgbClr val="000000">
                  <a:alpha val="0"/>
                </a:srgbClr>
              </a:highlight>
              <a:latin typeface="+mn-lt"/>
              <a:ea typeface="宋体" panose="02010600030101010101" pitchFamily="2" charset="-122"/>
              <a:cs typeface="+mn-cs"/>
              <a:sym typeface="+mn-ea"/>
            </a:endParaRPr>
          </a:p>
        </p:txBody>
      </p:sp>
    </p:spTree>
    <p:custDataLst>
      <p:tags r:id="rId2"/>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标题 1"/>
          <p:cNvSpPr>
            <a:spLocks noGrp="1"/>
          </p:cNvSpPr>
          <p:nvPr>
            <p:ph type="title"/>
          </p:nvPr>
        </p:nvSpPr>
        <p:spPr>
          <a:xfrm>
            <a:off x="10160" y="97790"/>
            <a:ext cx="11577955" cy="576580"/>
          </a:xfrm>
        </p:spPr>
        <p:txBody>
          <a:bodyPr vert="horz" wrap="square" lIns="121917" tIns="60958" rIns="121917" bIns="60958" anchor="ctr" anchorCtr="0"/>
          <a:p>
            <a:pPr eaLnBrk="1" hangingPunct="1"/>
            <a:r>
              <a:rPr lang="en-US" altLang="zh-CN" sz="2800" b="1" dirty="0">
                <a:highlight>
                  <a:srgbClr val="000000">
                    <a:alpha val="0"/>
                  </a:srgbClr>
                </a:highlight>
                <a:ea typeface="宋体" panose="02010600030101010101" pitchFamily="2" charset="-122"/>
              </a:rPr>
              <a:t>Proposal</a:t>
            </a:r>
            <a:endParaRPr lang="en-US" altLang="zh-CN" sz="2800" b="1" dirty="0">
              <a:highlight>
                <a:srgbClr val="000000">
                  <a:alpha val="0"/>
                </a:srgbClr>
              </a:highlight>
              <a:ea typeface="宋体" panose="02010600030101010101" pitchFamily="2" charset="-122"/>
            </a:endParaRPr>
          </a:p>
        </p:txBody>
      </p:sp>
      <p:sp>
        <p:nvSpPr>
          <p:cNvPr id="18435" name="RS_Classification_Standard"/>
          <p:cNvSpPr txBox="1"/>
          <p:nvPr/>
        </p:nvSpPr>
        <p:spPr>
          <a:xfrm>
            <a:off x="12177713" y="7478713"/>
            <a:ext cx="153987" cy="212725"/>
          </a:xfrm>
          <a:prstGeom prst="rect">
            <a:avLst/>
          </a:prstGeom>
          <a:solidFill>
            <a:srgbClr val="FFFFFF">
              <a:alpha val="0"/>
            </a:srgbClr>
          </a:solidFill>
          <a:ln w="9525">
            <a:noFill/>
          </a:ln>
        </p:spPr>
        <p:txBody>
          <a:bodyPr wrap="none" lIns="76200" tIns="36830" rIns="76200" bIns="36830" anchor="ctr" anchorCtr="0">
            <a:spAutoFit/>
          </a:bodyPr>
          <a:p>
            <a:endParaRPr lang="de-DE" altLang="zh-CN" sz="900" b="1" dirty="0">
              <a:highlight>
                <a:srgbClr val="000000">
                  <a:alpha val="0"/>
                </a:srgbClr>
              </a:highlight>
              <a:latin typeface="Arial" panose="020B0604020202020204" pitchFamily="34" charset="0"/>
            </a:endParaRPr>
          </a:p>
        </p:txBody>
      </p:sp>
      <p:sp>
        <p:nvSpPr>
          <p:cNvPr id="10" name="文本框 9"/>
          <p:cNvSpPr txBox="1"/>
          <p:nvPr/>
        </p:nvSpPr>
        <p:spPr>
          <a:xfrm>
            <a:off x="443230" y="730885"/>
            <a:ext cx="11303000" cy="715010"/>
          </a:xfrm>
          <a:prstGeom prst="rect">
            <a:avLst/>
          </a:prstGeom>
          <a:noFill/>
        </p:spPr>
        <p:txBody>
          <a:bodyPr wrap="square" anchor="ctr" anchorCtr="0">
            <a:noAutofit/>
          </a:bodyPr>
          <a:p>
            <a:pPr marR="0" algn="l" defTabSz="914400" eaLnBrk="1" hangingPunct="1">
              <a:lnSpc>
                <a:spcPts val="3000"/>
              </a:lnSpc>
              <a:spcBef>
                <a:spcPts val="300"/>
              </a:spcBef>
              <a:buClrTx/>
              <a:buSzTx/>
              <a:buFont typeface="Arial" panose="020B0604020202020204" pitchFamily="34" charset="0"/>
              <a:buChar char="•"/>
              <a:defRPr/>
            </a:pPr>
            <a:r>
              <a:rPr lang="en-US" altLang="zh-CN" sz="2400" b="1" noProof="0" dirty="0">
                <a:highlight>
                  <a:srgbClr val="000000">
                    <a:alpha val="0"/>
                  </a:srgbClr>
                </a:highlight>
                <a:latin typeface="+mn-lt"/>
                <a:sym typeface="+mn-ea"/>
              </a:rPr>
              <a:t> Proposal 1: </a:t>
            </a:r>
            <a:r>
              <a:rPr lang="en-US" altLang="zh-CN" sz="2400" noProof="0" dirty="0">
                <a:highlight>
                  <a:srgbClr val="000000">
                    <a:alpha val="0"/>
                  </a:srgbClr>
                </a:highlight>
                <a:latin typeface="+mn-lt"/>
                <a:sym typeface="+mn-ea"/>
              </a:rPr>
              <a:t>To endorse 2 Options below to enable all the bands/configurations share the same criteria of completion.</a:t>
            </a:r>
            <a:endParaRPr kumimoji="0" lang="en-US" altLang="zh-CN" sz="2400" kern="1200" cap="none" spc="0" normalizeH="0" baseline="0" noProof="0" dirty="0">
              <a:highlight>
                <a:srgbClr val="000000">
                  <a:alpha val="0"/>
                </a:srgbClr>
              </a:highlight>
              <a:latin typeface="+mn-lt"/>
              <a:ea typeface="宋体" panose="02010600030101010101" pitchFamily="2" charset="-122"/>
              <a:cs typeface="+mn-cs"/>
              <a:sym typeface="+mn-ea"/>
            </a:endParaRPr>
          </a:p>
        </p:txBody>
      </p:sp>
      <p:sp>
        <p:nvSpPr>
          <p:cNvPr id="2" name="文本框 1"/>
          <p:cNvSpPr txBox="1"/>
          <p:nvPr/>
        </p:nvSpPr>
        <p:spPr>
          <a:xfrm>
            <a:off x="443230" y="1574800"/>
            <a:ext cx="11303635" cy="4246245"/>
          </a:xfrm>
          <a:prstGeom prst="rect">
            <a:avLst/>
          </a:prstGeom>
          <a:noFill/>
        </p:spPr>
        <p:txBody>
          <a:bodyPr wrap="square" rtlCol="0" anchor="t">
            <a:spAutoFit/>
          </a:bodyPr>
          <a:p>
            <a:r>
              <a:rPr lang="zh-CN" altLang="en-US" b="1" u="sng"/>
              <a:t>Option 1:</a:t>
            </a:r>
            <a:endParaRPr lang="zh-CN" altLang="en-US" b="1" u="sng"/>
          </a:p>
          <a:p>
            <a:r>
              <a:rPr lang="zh-CN" altLang="en-US"/>
              <a:t>For the bands</a:t>
            </a:r>
            <a:r>
              <a:rPr lang="en-US" altLang="zh-CN"/>
              <a:t>/configurations</a:t>
            </a:r>
            <a:r>
              <a:rPr lang="zh-CN" altLang="en-US"/>
              <a:t> (e.g. n257) completed before </a:t>
            </a:r>
            <a:r>
              <a:rPr lang="en-US" altLang="zh-CN"/>
              <a:t>Rel-15 test cases/features (e.g. </a:t>
            </a:r>
            <a:r>
              <a:rPr lang="zh-CN" altLang="en-US"/>
              <a:t>UL MIMO</a:t>
            </a:r>
            <a:r>
              <a:rPr lang="en-US" altLang="zh-CN"/>
              <a:t>)</a:t>
            </a:r>
            <a:r>
              <a:rPr lang="zh-CN" altLang="en-US"/>
              <a:t> w</a:t>
            </a:r>
            <a:r>
              <a:rPr lang="en-US" altLang="zh-CN"/>
              <a:t>ere</a:t>
            </a:r>
            <a:r>
              <a:rPr lang="zh-CN" altLang="en-US"/>
              <a:t> introduced into RAN5 specs, set </a:t>
            </a:r>
            <a:r>
              <a:rPr lang="en-US" altLang="zh-CN"/>
              <a:t>them</a:t>
            </a:r>
            <a:r>
              <a:rPr lang="zh-CN" altLang="en-US"/>
              <a:t> back into "incomplete" status and add comments "</a:t>
            </a:r>
            <a:r>
              <a:rPr lang="zh-CN" altLang="en-US" u="sng"/>
              <a:t>Incomplete due to </a:t>
            </a:r>
            <a:r>
              <a:rPr lang="en-US" altLang="zh-CN" u="sng"/>
              <a:t>XXX</a:t>
            </a:r>
            <a:r>
              <a:rPr lang="zh-CN" altLang="en-US" u="sng"/>
              <a:t> test cases are still not available</a:t>
            </a:r>
            <a:r>
              <a:rPr lang="zh-CN" altLang="en-US"/>
              <a:t>"</a:t>
            </a:r>
            <a:r>
              <a:rPr lang="en-US" altLang="zh-CN"/>
              <a:t> in PRD21 excel.</a:t>
            </a:r>
            <a:endParaRPr lang="zh-CN" altLang="en-US"/>
          </a:p>
          <a:p>
            <a:r>
              <a:rPr lang="zh-CN" altLang="en-US"/>
              <a:t>For the incomplete bands</a:t>
            </a:r>
            <a:r>
              <a:rPr lang="en-US" altLang="zh-CN"/>
              <a:t>/configurations</a:t>
            </a:r>
            <a:r>
              <a:rPr lang="zh-CN" altLang="en-US"/>
              <a:t> (e.g. n260, n261, n262), when the </a:t>
            </a:r>
            <a:r>
              <a:rPr lang="en-US" altLang="zh-CN">
                <a:sym typeface="+mn-ea"/>
              </a:rPr>
              <a:t>Rel-15 test cases/features (e.g. </a:t>
            </a:r>
            <a:r>
              <a:rPr lang="zh-CN" altLang="en-US">
                <a:sym typeface="+mn-ea"/>
              </a:rPr>
              <a:t>UL MIMO</a:t>
            </a:r>
            <a:r>
              <a:rPr lang="en-US" altLang="zh-CN">
                <a:sym typeface="+mn-ea"/>
              </a:rPr>
              <a:t>)</a:t>
            </a:r>
            <a:r>
              <a:rPr lang="zh-CN" altLang="en-US"/>
              <a:t> </a:t>
            </a:r>
            <a:r>
              <a:rPr lang="en-US" altLang="zh-CN"/>
              <a:t>are</a:t>
            </a:r>
            <a:r>
              <a:rPr lang="zh-CN" altLang="en-US"/>
              <a:t> the only leftover</a:t>
            </a:r>
            <a:r>
              <a:rPr lang="en-US" altLang="zh-CN"/>
              <a:t>s</a:t>
            </a:r>
            <a:r>
              <a:rPr lang="zh-CN" altLang="en-US"/>
              <a:t> for </a:t>
            </a:r>
            <a:r>
              <a:rPr lang="en-US" altLang="zh-CN"/>
              <a:t>completion</a:t>
            </a:r>
            <a:r>
              <a:rPr lang="zh-CN" altLang="en-US"/>
              <a:t>, keep them as "incomplete" </a:t>
            </a:r>
            <a:r>
              <a:rPr lang="en-US" altLang="zh-CN"/>
              <a:t>status </a:t>
            </a:r>
            <a:r>
              <a:rPr lang="zh-CN" altLang="en-US"/>
              <a:t>and add</a:t>
            </a:r>
            <a:r>
              <a:rPr lang="en-US" altLang="zh-CN"/>
              <a:t> </a:t>
            </a:r>
            <a:r>
              <a:rPr lang="zh-CN" altLang="en-US"/>
              <a:t>comments "</a:t>
            </a:r>
            <a:r>
              <a:rPr lang="zh-CN" altLang="en-US" u="sng"/>
              <a:t>Incomplete due to </a:t>
            </a:r>
            <a:r>
              <a:rPr lang="en-US" altLang="zh-CN" u="sng"/>
              <a:t>XXX</a:t>
            </a:r>
            <a:r>
              <a:rPr lang="zh-CN" altLang="en-US" u="sng"/>
              <a:t> test cases are still not available</a:t>
            </a:r>
            <a:r>
              <a:rPr lang="zh-CN" altLang="en-US"/>
              <a:t>"</a:t>
            </a:r>
            <a:r>
              <a:rPr lang="en-US" altLang="zh-CN"/>
              <a:t> </a:t>
            </a:r>
            <a:r>
              <a:rPr lang="en-US" altLang="zh-CN">
                <a:sym typeface="+mn-ea"/>
              </a:rPr>
              <a:t>in PRD21 excel.</a:t>
            </a:r>
            <a:endParaRPr lang="zh-CN" altLang="en-US"/>
          </a:p>
          <a:p>
            <a:endParaRPr lang="zh-CN" altLang="en-US"/>
          </a:p>
          <a:p>
            <a:pPr algn="l">
              <a:buClrTx/>
              <a:buSzTx/>
              <a:buFontTx/>
            </a:pPr>
            <a:r>
              <a:rPr lang="zh-CN" altLang="en-US" sz="1800" b="1" u="sng"/>
              <a:t>Option 2:</a:t>
            </a:r>
            <a:endParaRPr lang="zh-CN" altLang="en-US"/>
          </a:p>
          <a:p>
            <a:r>
              <a:rPr lang="zh-CN" altLang="en-US"/>
              <a:t>For the </a:t>
            </a:r>
            <a:r>
              <a:rPr lang="zh-CN" altLang="en-US">
                <a:sym typeface="+mn-ea"/>
              </a:rPr>
              <a:t>bands</a:t>
            </a:r>
            <a:r>
              <a:rPr lang="en-US" altLang="zh-CN">
                <a:sym typeface="+mn-ea"/>
              </a:rPr>
              <a:t>/configurations</a:t>
            </a:r>
            <a:r>
              <a:rPr lang="zh-CN" altLang="en-US"/>
              <a:t> (e.g. n257) completed before </a:t>
            </a:r>
            <a:r>
              <a:rPr lang="en-US" altLang="zh-CN">
                <a:sym typeface="+mn-ea"/>
              </a:rPr>
              <a:t>Rel-16 and forward test cases/features</a:t>
            </a:r>
            <a:r>
              <a:rPr lang="zh-CN" altLang="en-US"/>
              <a:t> w</a:t>
            </a:r>
            <a:r>
              <a:rPr lang="en-US" altLang="zh-CN"/>
              <a:t>ere</a:t>
            </a:r>
            <a:r>
              <a:rPr lang="zh-CN" altLang="en-US"/>
              <a:t> introduced into RAN5 specs, keep them as "complete" status and add some comments like "</a:t>
            </a:r>
            <a:r>
              <a:rPr lang="en-US" altLang="zh-CN" u="sng"/>
              <a:t>XXX</a:t>
            </a:r>
            <a:r>
              <a:rPr lang="zh-CN" altLang="en-US" u="sng"/>
              <a:t> test cases are still not available</a:t>
            </a:r>
            <a:r>
              <a:rPr lang="zh-CN" altLang="en-US"/>
              <a:t>"</a:t>
            </a:r>
            <a:r>
              <a:rPr lang="en-US" altLang="zh-CN"/>
              <a:t> </a:t>
            </a:r>
            <a:r>
              <a:rPr lang="en-US" altLang="zh-CN">
                <a:sym typeface="+mn-ea"/>
              </a:rPr>
              <a:t>in PRD21 excel.</a:t>
            </a:r>
            <a:endParaRPr lang="zh-CN" altLang="en-US"/>
          </a:p>
          <a:p>
            <a:r>
              <a:rPr lang="zh-CN" altLang="en-US"/>
              <a:t>For the incomplete </a:t>
            </a:r>
            <a:r>
              <a:rPr lang="zh-CN" altLang="en-US">
                <a:sym typeface="+mn-ea"/>
              </a:rPr>
              <a:t>bands</a:t>
            </a:r>
            <a:r>
              <a:rPr lang="en-US" altLang="zh-CN">
                <a:sym typeface="+mn-ea"/>
              </a:rPr>
              <a:t>/configurations</a:t>
            </a:r>
            <a:r>
              <a:rPr lang="zh-CN" altLang="en-US">
                <a:sym typeface="+mn-ea"/>
              </a:rPr>
              <a:t> (e.g. n260, n261, n262)</a:t>
            </a:r>
            <a:r>
              <a:rPr lang="zh-CN" altLang="en-US"/>
              <a:t>, when the </a:t>
            </a:r>
            <a:r>
              <a:rPr lang="en-US" altLang="zh-CN">
                <a:sym typeface="+mn-ea"/>
              </a:rPr>
              <a:t>Rel-16 and forward test cases/features </a:t>
            </a:r>
            <a:r>
              <a:rPr lang="en-US" altLang="zh-CN"/>
              <a:t>are</a:t>
            </a:r>
            <a:r>
              <a:rPr lang="zh-CN" altLang="en-US"/>
              <a:t> the only leftover</a:t>
            </a:r>
            <a:r>
              <a:rPr lang="en-US" altLang="zh-CN"/>
              <a:t>s</a:t>
            </a:r>
            <a:r>
              <a:rPr lang="zh-CN" altLang="en-US"/>
              <a:t> for </a:t>
            </a:r>
            <a:r>
              <a:rPr lang="en-US" altLang="zh-CN"/>
              <a:t>completion</a:t>
            </a:r>
            <a:r>
              <a:rPr lang="zh-CN" altLang="en-US"/>
              <a:t>, set them as "complete" and add the comments like "</a:t>
            </a:r>
            <a:r>
              <a:rPr lang="en-US" altLang="zh-CN" u="sng"/>
              <a:t>XXX</a:t>
            </a:r>
            <a:r>
              <a:rPr lang="zh-CN" altLang="en-US" u="sng"/>
              <a:t> test cases are still not available</a:t>
            </a:r>
            <a:r>
              <a:rPr lang="zh-CN" altLang="en-US"/>
              <a:t>"</a:t>
            </a:r>
            <a:r>
              <a:rPr lang="en-US" altLang="zh-CN"/>
              <a:t> </a:t>
            </a:r>
            <a:r>
              <a:rPr lang="en-US" altLang="zh-CN">
                <a:sym typeface="+mn-ea"/>
              </a:rPr>
              <a:t>in PRD21 excel.</a:t>
            </a:r>
            <a:endParaRPr lang="en-US" altLang="zh-CN">
              <a:sym typeface="+mn-ea"/>
            </a:endParaRP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标题 2"/>
          <p:cNvSpPr>
            <a:spLocks noGrp="1"/>
          </p:cNvSpPr>
          <p:nvPr>
            <p:ph type="ctrTitle"/>
          </p:nvPr>
        </p:nvSpPr>
        <p:spPr>
          <a:xfrm>
            <a:off x="1524000" y="1122363"/>
            <a:ext cx="9142413" cy="2389187"/>
          </a:xfrm>
        </p:spPr>
        <p:txBody>
          <a:bodyPr vert="horz" wrap="square" lIns="121917" tIns="60958" rIns="121917" bIns="60958" anchor="b" anchorCtr="0"/>
          <a:p>
            <a:pPr eaLnBrk="1" hangingPunct="1">
              <a:buClrTx/>
              <a:buSzTx/>
              <a:buFontTx/>
            </a:pPr>
            <a:r>
              <a:rPr lang="en-US" altLang="zh-CN" sz="6000" kern="1200" dirty="0">
                <a:latin typeface="+mj-lt"/>
                <a:ea typeface="宋体" panose="02010600030101010101" pitchFamily="2" charset="-122"/>
                <a:cs typeface="+mj-cs"/>
              </a:rPr>
              <a:t>Thank you!</a:t>
            </a:r>
            <a:endParaRPr lang="en-US" altLang="zh-CN" sz="6000" kern="1200" dirty="0">
              <a:latin typeface="+mj-lt"/>
              <a:ea typeface="宋体" panose="02010600030101010101" pitchFamily="2" charset="-122"/>
              <a:cs typeface="+mj-cs"/>
            </a:endParaRPr>
          </a:p>
        </p:txBody>
      </p:sp>
      <p:sp>
        <p:nvSpPr>
          <p:cNvPr id="30723" name="RS_Classification_Standard"/>
          <p:cNvSpPr txBox="1"/>
          <p:nvPr/>
        </p:nvSpPr>
        <p:spPr>
          <a:xfrm>
            <a:off x="12036425" y="6291263"/>
            <a:ext cx="153988" cy="212725"/>
          </a:xfrm>
          <a:prstGeom prst="rect">
            <a:avLst/>
          </a:prstGeom>
          <a:solidFill>
            <a:srgbClr val="FFFFFF">
              <a:alpha val="0"/>
            </a:srgbClr>
          </a:solidFill>
          <a:ln w="9525">
            <a:noFill/>
          </a:ln>
        </p:spPr>
        <p:txBody>
          <a:bodyPr wrap="none" lIns="76200" tIns="36830" rIns="76200" bIns="36830" anchor="ctr" anchorCtr="0">
            <a:spAutoFit/>
          </a:bodyPr>
          <a:p>
            <a:endParaRPr lang="de-DE" altLang="zh-CN" sz="900" b="1" dirty="0">
              <a:solidFill>
                <a:srgbClr val="000000"/>
              </a:solidFill>
              <a:latin typeface="Arial" panose="020B0604020202020204" pitchFamily="34" charset="0"/>
            </a:endParaRPr>
          </a:p>
        </p:txBody>
      </p:sp>
    </p:spTree>
    <p:custDataLst>
      <p:tags r:id="rId1"/>
    </p:custDataLst>
  </p:cSld>
  <p:clrMapOvr>
    <a:masterClrMapping/>
  </p:clrMapOvr>
</p:sld>
</file>

<file path=ppt/tags/tag1.xml><?xml version="1.0" encoding="utf-8"?>
<p:tagLst xmlns:p="http://schemas.openxmlformats.org/presentationml/2006/main">
  <p:tag name="RS_CLASSIFICATIONID" val="0"/>
  <p:tag name="RS_CLASSIFICATION" val="UNRESTRICTED"/>
</p:tagLst>
</file>

<file path=ppt/tags/tag2.xml><?xml version="1.0" encoding="utf-8"?>
<p:tagLst xmlns:p="http://schemas.openxmlformats.org/presentationml/2006/main">
  <p:tag name="RS_CLASSIFICATIONID" val="0"/>
  <p:tag name="RS_CLASSIFICATION" val="UNRESTRICTED"/>
</p:tagLst>
</file>

<file path=ppt/tags/tag3.xml><?xml version="1.0" encoding="utf-8"?>
<p:tagLst xmlns:p="http://schemas.openxmlformats.org/presentationml/2006/main">
  <p:tag name="RS_CLASSIFICATIONID" val="0"/>
  <p:tag name="RS_CLASSIFICATION" val="UNRESTRICTED"/>
</p:tagLst>
</file>

<file path=ppt/tags/tag4.xml><?xml version="1.0" encoding="utf-8"?>
<p:tagLst xmlns:p="http://schemas.openxmlformats.org/presentationml/2006/main">
  <p:tag name="RS_CLASSIFICATIONID" val="0"/>
  <p:tag name="RS_CLASSIFICATION" val="UNRESTRICTED"/>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2231</Words>
  <Application>WPS 演示</Application>
  <PresentationFormat>Custom</PresentationFormat>
  <Paragraphs>30</Paragraphs>
  <Slides>4</Slides>
  <Notes>8</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4</vt:i4>
      </vt:variant>
    </vt:vector>
  </HeadingPairs>
  <TitlesOfParts>
    <vt:vector size="14" baseType="lpstr">
      <vt:lpstr>Arial</vt:lpstr>
      <vt:lpstr>宋体</vt:lpstr>
      <vt:lpstr>Wingdings</vt:lpstr>
      <vt:lpstr>Calibri</vt:lpstr>
      <vt:lpstr>Calibri Light</vt:lpstr>
      <vt:lpstr>Ericsson Capital TT</vt:lpstr>
      <vt:lpstr>NumberOnly</vt:lpstr>
      <vt:lpstr>微软雅黑</vt:lpstr>
      <vt:lpstr>Arial Unicode MS</vt:lpstr>
      <vt:lpstr>Office 主题</vt:lpstr>
      <vt:lpstr>Disc on how to identify bands and configurations’ completion</vt:lpstr>
      <vt:lpstr>Background Information</vt:lpstr>
      <vt:lpstr>Proposal</vt:lpstr>
      <vt:lpstr>Thank you!</vt:lpstr>
    </vt:vector>
  </TitlesOfParts>
  <Company>Huawei Technologies Co.,Ltd.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Guchunying</dc:creator>
  <cp:lastModifiedBy>Danni SONG(CMCC)</cp:lastModifiedBy>
  <cp:revision>1519</cp:revision>
  <dcterms:created xsi:type="dcterms:W3CDTF">2018-09-20T03:53:00Z</dcterms:created>
  <dcterms:modified xsi:type="dcterms:W3CDTF">2024-08-17T06:43:54Z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1537859212</vt:lpwstr>
  </property>
  <property fmtid="{D5CDD505-2E9C-101B-9397-08002B2CF9AE}" pid="6" name="RS_Classification">
    <vt:lpwstr>UNRESTRICTED</vt:lpwstr>
  </property>
  <property fmtid="{D5CDD505-2E9C-101B-9397-08002B2CF9AE}" pid="7" name="RS_ClassificationID">
    <vt:r8>0</vt:r8>
  </property>
  <property fmtid="{D5CDD505-2E9C-101B-9397-08002B2CF9AE}" pid="8" name="ContentTypeId">
    <vt:lpwstr>0x010100EB28163D68FE8E4D9361964FDD814FC4</vt:lpwstr>
  </property>
  <property fmtid="{D5CDD505-2E9C-101B-9397-08002B2CF9AE}" pid="9" name="KSOProductBuildVer">
    <vt:lpwstr>2052-11.8.2.12085</vt:lpwstr>
  </property>
  <property fmtid="{D5CDD505-2E9C-101B-9397-08002B2CF9AE}" pid="10" name="ICV">
    <vt:lpwstr>283BAFB02BE74421AC495A147B8845C7</vt:lpwstr>
  </property>
  <property fmtid="{D5CDD505-2E9C-101B-9397-08002B2CF9AE}" pid="11" name="MSIP_Label_83bcef13-7cac-433f-ba1d-47a323951816_Enabled">
    <vt:lpwstr>true</vt:lpwstr>
  </property>
  <property fmtid="{D5CDD505-2E9C-101B-9397-08002B2CF9AE}" pid="12" name="MSIP_Label_83bcef13-7cac-433f-ba1d-47a323951816_SetDate">
    <vt:lpwstr>2023-05-06T06:35:48Z</vt:lpwstr>
  </property>
  <property fmtid="{D5CDD505-2E9C-101B-9397-08002B2CF9AE}" pid="13" name="MSIP_Label_83bcef13-7cac-433f-ba1d-47a323951816_Method">
    <vt:lpwstr>Privileged</vt:lpwstr>
  </property>
  <property fmtid="{D5CDD505-2E9C-101B-9397-08002B2CF9AE}" pid="14" name="MSIP_Label_83bcef13-7cac-433f-ba1d-47a323951816_Name">
    <vt:lpwstr>MTK_Unclassified</vt:lpwstr>
  </property>
  <property fmtid="{D5CDD505-2E9C-101B-9397-08002B2CF9AE}" pid="15" name="MSIP_Label_83bcef13-7cac-433f-ba1d-47a323951816_SiteId">
    <vt:lpwstr>a7687ede-7a6b-4ef6-bace-642f677fbe31</vt:lpwstr>
  </property>
  <property fmtid="{D5CDD505-2E9C-101B-9397-08002B2CF9AE}" pid="16" name="MSIP_Label_83bcef13-7cac-433f-ba1d-47a323951816_ActionId">
    <vt:lpwstr>582b2f29-c3fc-47aa-8cbd-2919930cb004</vt:lpwstr>
  </property>
  <property fmtid="{D5CDD505-2E9C-101B-9397-08002B2CF9AE}" pid="17" name="MSIP_Label_83bcef13-7cac-433f-ba1d-47a323951816_ContentBits">
    <vt:lpwstr>0</vt:lpwstr>
  </property>
</Properties>
</file>