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RAN5#103 (May</a:t>
            </a:r>
            <a:r>
              <a:rPr lang="en-US" altLang="zh-CN" sz="2800" dirty="0"/>
              <a:t>-24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76%(+1) completion is achieved</a:t>
            </a:r>
          </a:p>
          <a:p>
            <a:pPr lvl="1"/>
            <a:r>
              <a:rPr lang="sv-SE" altLang="zh-CN" dirty="0"/>
              <a:t>A few </a:t>
            </a:r>
            <a:r>
              <a:rPr lang="sv-SE" altLang="zh-CN" b="1" dirty="0"/>
              <a:t>single carrier test cases </a:t>
            </a:r>
            <a:r>
              <a:rPr lang="sv-SE" altLang="zh-CN" dirty="0"/>
              <a:t>are pending further analysis</a:t>
            </a:r>
          </a:p>
          <a:p>
            <a:pPr lvl="1"/>
            <a:r>
              <a:rPr lang="sv-SE" altLang="zh-CN" dirty="0"/>
              <a:t>Most intra-band contiguous </a:t>
            </a:r>
            <a:r>
              <a:rPr lang="sv-SE" altLang="zh-CN" b="1" dirty="0"/>
              <a:t>CA test cases </a:t>
            </a:r>
            <a:r>
              <a:rPr lang="sv-SE" altLang="zh-CN" dirty="0"/>
              <a:t>for &lt;=4CC and &lt;=400MHz aggregate channel bandwidth are completed</a:t>
            </a:r>
          </a:p>
          <a:p>
            <a:pPr lvl="1"/>
            <a:r>
              <a:rPr lang="sv-SE" altLang="zh-CN" dirty="0"/>
              <a:t>For </a:t>
            </a:r>
            <a:r>
              <a:rPr lang="sv-SE" altLang="zh-CN" b="1" dirty="0"/>
              <a:t>UL-MIMO </a:t>
            </a:r>
            <a:r>
              <a:rPr lang="sv-SE" altLang="zh-CN" dirty="0"/>
              <a:t>most test cases are completed except for the signal quality test cases.</a:t>
            </a:r>
          </a:p>
          <a:p>
            <a:pPr lvl="1"/>
            <a:r>
              <a:rPr lang="en-US" altLang="zh-CN" dirty="0"/>
              <a:t>In this meeting following test cases are completed</a:t>
            </a:r>
            <a:endParaRPr lang="sv-SE" altLang="zh-CN" dirty="0"/>
          </a:p>
          <a:p>
            <a:pPr lvl="2"/>
            <a:r>
              <a:rPr lang="sv-SE" altLang="zh-CN" dirty="0"/>
              <a:t>6.2D.2	UE maximum output power reduction for UL MIMO</a:t>
            </a:r>
          </a:p>
          <a:p>
            <a:pPr lvl="2"/>
            <a:r>
              <a:rPr lang="sv-SE" altLang="zh-CN" dirty="0"/>
              <a:t>6.2D.3	UE maximum output power with additional requirements for UL MIMO</a:t>
            </a:r>
          </a:p>
          <a:p>
            <a:pPr lvl="2"/>
            <a:r>
              <a:rPr lang="sv-SE" altLang="zh-CN" dirty="0"/>
              <a:t>6.5D.2.1	Spectrum Emission Mask for UL MIMO</a:t>
            </a:r>
          </a:p>
          <a:p>
            <a:pPr lvl="2"/>
            <a:r>
              <a:rPr lang="sv-SE" altLang="zh-CN" dirty="0"/>
              <a:t>6.5D.2.2	Adjacent channel leakage ratio for UL MIMO</a:t>
            </a:r>
          </a:p>
          <a:p>
            <a:pPr lvl="2"/>
            <a:r>
              <a:rPr lang="sv-SE" altLang="zh-CN" dirty="0"/>
              <a:t>6.5D.3.1	Transmitter Spurious emissions for UL MIMO</a:t>
            </a:r>
          </a:p>
          <a:p>
            <a:pPr lvl="2"/>
            <a:r>
              <a:rPr lang="sv-SE" altLang="zh-CN" dirty="0"/>
              <a:t>6.5D.3.2	Spurious emission band UE co-existence for UL MIMO</a:t>
            </a:r>
          </a:p>
          <a:p>
            <a:pPr lvl="2"/>
            <a:r>
              <a:rPr lang="sv-SE" altLang="zh-CN" dirty="0"/>
              <a:t>6.5D.3.3	Additional spurious emissions for UL MIMO</a:t>
            </a:r>
          </a:p>
          <a:p>
            <a:pPr lvl="2"/>
            <a:r>
              <a:rPr lang="sv-SE" altLang="zh-CN" dirty="0"/>
              <a:t>6.3A.4.2.1	Absolute power tolerance for CA (2UL CA) </a:t>
            </a:r>
          </a:p>
          <a:p>
            <a:pPr lvl="2"/>
            <a:r>
              <a:rPr lang="sv-SE" altLang="zh-CN" dirty="0"/>
              <a:t>6.3A.4.2.2	Absolute power tolerance for CA (3UL CA)  </a:t>
            </a:r>
          </a:p>
          <a:p>
            <a:pPr lvl="2"/>
            <a:r>
              <a:rPr lang="sv-SE" altLang="zh-CN" dirty="0"/>
              <a:t>6.3A.4.2.3	Absolute power tolerance for CA (4UL CA)  </a:t>
            </a:r>
          </a:p>
          <a:p>
            <a:pPr lvl="2"/>
            <a:r>
              <a:rPr lang="sv-SE" altLang="zh-CN" dirty="0"/>
              <a:t>6.3A.4.4.1	Aggregate power tolerance for CA (2UL CA)  </a:t>
            </a:r>
          </a:p>
          <a:p>
            <a:pPr lvl="2"/>
            <a:r>
              <a:rPr lang="sv-SE" altLang="zh-CN" dirty="0"/>
              <a:t>6.3A.4.4.2	Aggregate power tolerance for CA (3UL CA) </a:t>
            </a:r>
          </a:p>
          <a:p>
            <a:pPr lvl="2"/>
            <a:r>
              <a:rPr lang="sv-SE" altLang="zh-CN" dirty="0"/>
              <a:t>6.3A.4.4.3	Aggregate power tolerance for CA (4UL CA)  </a:t>
            </a:r>
          </a:p>
          <a:p>
            <a:pPr lvl="1"/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247</Words>
  <Application>Microsoft Office PowerPoint</Application>
  <PresentationFormat>宽屏</PresentationFormat>
  <Paragraphs>23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Range2 (TS 38.521-2) - RAN5#103 (May-24)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60</cp:revision>
  <dcterms:created xsi:type="dcterms:W3CDTF">2019-05-16T22:21:00Z</dcterms:created>
  <dcterms:modified xsi:type="dcterms:W3CDTF">2024-05-24T02:01:05Z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1716247934</vt:lpwstr>
  </property>
</Properties>
</file>