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349" r:id="rId2"/>
    <p:sldId id="350" r:id="rId3"/>
    <p:sldId id="351" r:id="rId4"/>
    <p:sldId id="352" r:id="rId5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6410" autoAdjust="0"/>
  </p:normalViewPr>
  <p:slideViewPr>
    <p:cSldViewPr snapToGrid="0" snapToObjects="1" showGuides="1">
      <p:cViewPr varScale="1">
        <p:scale>
          <a:sx n="62" d="100"/>
          <a:sy n="62" d="100"/>
        </p:scale>
        <p:origin x="828" y="5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8/24/2023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24/08/2023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GB" dirty="0"/>
              <a:t>Way forward for Rel-16 and Rel-17 legacy test cases applicability to </a:t>
            </a:r>
            <a:r>
              <a:rPr lang="en-GB" dirty="0" err="1"/>
              <a:t>RedCap</a:t>
            </a:r>
            <a:r>
              <a:rPr lang="en-GB" dirty="0"/>
              <a:t> UE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MediaTek Inc.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>
                <a:latin typeface="+mj-lt"/>
              </a:rPr>
              <a:t>3GPP TSG RAN5#100	R5-235348</a:t>
            </a:r>
          </a:p>
          <a:p>
            <a:pPr>
              <a:tabLst>
                <a:tab pos="11199813" algn="r"/>
              </a:tabLst>
            </a:pPr>
            <a:r>
              <a:rPr lang="en-GB" dirty="0"/>
              <a:t>Toulouse, France, 21st Aug 2023 - 25th Aug 2023</a:t>
            </a:r>
            <a:r>
              <a:rPr lang="en-US" dirty="0"/>
              <a:t>	6.3.13.6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177233"/>
            <a:ext cx="11233150" cy="543091"/>
          </a:xfrm>
        </p:spPr>
        <p:txBody>
          <a:bodyPr/>
          <a:lstStyle/>
          <a:p>
            <a:pPr algn="ctr"/>
            <a:r>
              <a:rPr lang="en-US" dirty="0"/>
              <a:t>Handling Rel-16 legacy test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720324"/>
            <a:ext cx="11233149" cy="5406610"/>
          </a:xfrm>
        </p:spPr>
        <p:txBody>
          <a:bodyPr/>
          <a:lstStyle/>
          <a:p>
            <a:pPr marL="484188" indent="-571500"/>
            <a:r>
              <a:rPr lang="en-US" sz="3800" dirty="0"/>
              <a:t>Rel-16 legacy test cases</a:t>
            </a:r>
          </a:p>
          <a:p>
            <a:pPr marL="903288" lvl="1" indent="-457200">
              <a:buFont typeface="+mj-lt"/>
              <a:buAutoNum type="arabicPeriod"/>
            </a:pPr>
            <a:r>
              <a:rPr lang="en-US" sz="3200" u="sng" dirty="0"/>
              <a:t>Mandatory features test cases:</a:t>
            </a:r>
          </a:p>
          <a:p>
            <a:pPr marL="1176338" lvl="2" indent="-457200">
              <a:buFont typeface="+mj-lt"/>
              <a:buAutoNum type="alphaLcParenR"/>
            </a:pPr>
            <a:r>
              <a:rPr lang="en-US" sz="2400" dirty="0" err="1"/>
              <a:t>Analyse</a:t>
            </a:r>
            <a:r>
              <a:rPr lang="en-US" sz="2400" dirty="0"/>
              <a:t> mandatory test cases:</a:t>
            </a:r>
          </a:p>
          <a:p>
            <a:pPr lvl="3"/>
            <a:r>
              <a:rPr lang="en-US" sz="2400" dirty="0"/>
              <a:t>Check if they contain any feature optional for </a:t>
            </a:r>
            <a:r>
              <a:rPr lang="en-US" sz="2400"/>
              <a:t>Redcap UEs</a:t>
            </a:r>
            <a:endParaRPr lang="en-US" sz="2400" dirty="0"/>
          </a:p>
          <a:p>
            <a:pPr lvl="3"/>
            <a:r>
              <a:rPr lang="en-US" sz="2400" dirty="0"/>
              <a:t>Get industry input if they are required for planned and current </a:t>
            </a:r>
            <a:r>
              <a:rPr lang="en-US" sz="2400" dirty="0" err="1"/>
              <a:t>RedCap</a:t>
            </a:r>
            <a:r>
              <a:rPr lang="en-US" sz="2400" dirty="0"/>
              <a:t> deployments</a:t>
            </a:r>
          </a:p>
          <a:p>
            <a:pPr marL="1176338" lvl="2" indent="-457200">
              <a:buFont typeface="+mj-lt"/>
              <a:buAutoNum type="alphaLcParenR"/>
            </a:pPr>
            <a:r>
              <a:rPr lang="en-US" sz="2400" dirty="0"/>
              <a:t>Based on the outcome of a) update the applicability and prose of the test cases (if needed) and decide </a:t>
            </a:r>
            <a:r>
              <a:rPr lang="en-US" sz="2400" strike="sngStrike" dirty="0"/>
              <a:t>if</a:t>
            </a:r>
            <a:r>
              <a:rPr lang="en-US" sz="2400" dirty="0"/>
              <a:t> for each test case if re-verification is needed</a:t>
            </a:r>
          </a:p>
          <a:p>
            <a:pPr marL="903288" lvl="1" indent="-457200">
              <a:buFont typeface="+mj-lt"/>
              <a:buAutoNum type="arabicPeriod"/>
            </a:pPr>
            <a:r>
              <a:rPr lang="en-US" sz="3200" u="sng" dirty="0"/>
              <a:t>Optional features and test cases:</a:t>
            </a:r>
          </a:p>
          <a:p>
            <a:pPr marL="1176338" lvl="2" indent="-457200">
              <a:buFont typeface="+mj-lt"/>
              <a:buAutoNum type="alphaLcParenR"/>
            </a:pPr>
            <a:r>
              <a:rPr lang="en-US" sz="2400" dirty="0"/>
              <a:t>Based on industry input select a set of Rel-16 optional features and associated test cases that are required for planned and current </a:t>
            </a:r>
            <a:r>
              <a:rPr lang="en-US" sz="2400" dirty="0" err="1"/>
              <a:t>RedCap</a:t>
            </a:r>
            <a:r>
              <a:rPr lang="en-US" sz="2400" dirty="0"/>
              <a:t> deployments</a:t>
            </a:r>
          </a:p>
          <a:p>
            <a:pPr marL="1176338" lvl="2" indent="-457200">
              <a:buFont typeface="+mj-lt"/>
              <a:buAutoNum type="alphaLcParenR"/>
            </a:pPr>
            <a:r>
              <a:rPr lang="en-US" sz="2400" dirty="0"/>
              <a:t>Update applicability and prose of the test cases (if needed) for </a:t>
            </a:r>
            <a:r>
              <a:rPr lang="en-US" sz="2400" dirty="0" err="1"/>
              <a:t>RedCap</a:t>
            </a:r>
            <a:r>
              <a:rPr lang="en-US" sz="2400" dirty="0"/>
              <a:t> and decide for each test case if re-verification is needed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8450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543091"/>
          </a:xfrm>
        </p:spPr>
        <p:txBody>
          <a:bodyPr/>
          <a:lstStyle/>
          <a:p>
            <a:pPr algn="ctr"/>
            <a:r>
              <a:rPr lang="en-US" dirty="0"/>
              <a:t>Handling Rel-17 legacy test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1767154"/>
            <a:ext cx="11233149" cy="3842535"/>
          </a:xfrm>
        </p:spPr>
        <p:txBody>
          <a:bodyPr/>
          <a:lstStyle/>
          <a:p>
            <a:pPr marL="198438" indent="-285750"/>
            <a:r>
              <a:rPr lang="en-US" sz="3800" dirty="0"/>
              <a:t>Rel-17</a:t>
            </a:r>
            <a:r>
              <a:rPr lang="en-US" sz="3600" dirty="0"/>
              <a:t> legacy test cases</a:t>
            </a:r>
          </a:p>
          <a:p>
            <a:pPr marL="731838" lvl="1" indent="-285750"/>
            <a:r>
              <a:rPr lang="en-US" sz="2800" dirty="0"/>
              <a:t>Same process as for Rel-16</a:t>
            </a:r>
          </a:p>
          <a:p>
            <a:pPr marL="731838" lvl="1" indent="-285750"/>
            <a:r>
              <a:rPr lang="en-US" sz="2800" dirty="0"/>
              <a:t>Start work once test case and feature analysis for Rel-16 has completed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9691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543091"/>
          </a:xfrm>
        </p:spPr>
        <p:txBody>
          <a:bodyPr/>
          <a:lstStyle/>
          <a:p>
            <a:pPr algn="ctr"/>
            <a:r>
              <a:rPr lang="en-US" sz="3600" dirty="0"/>
              <a:t>Tracking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1767154"/>
            <a:ext cx="11233149" cy="3842535"/>
          </a:xfrm>
        </p:spPr>
        <p:txBody>
          <a:bodyPr/>
          <a:lstStyle/>
          <a:p>
            <a:pPr marL="198438" indent="-285750"/>
            <a:r>
              <a:rPr lang="en-US" sz="3400" dirty="0"/>
              <a:t>RAN5 running document (excel sheet) will be used  containing the status of Rel-16 &amp; Rel-17 test cases and features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5295320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3GPP Light.pptx" id="{3DBFD7B5-7EE4-47C1-87BF-BBC0E1B8ADBD}" vid="{6052CA98-5D5D-4638-AEDE-BE4C72CFA5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 Light</Template>
  <TotalTime>526</TotalTime>
  <Words>214</Words>
  <Application>Microsoft Office PowerPoint</Application>
  <PresentationFormat>Custom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MediaTek_PPT_Template_16x9_Internal Use</vt:lpstr>
      <vt:lpstr>Way forward for Rel-16 and Rel-17 legacy test cases applicability to RedCap UE</vt:lpstr>
      <vt:lpstr>Handling Rel-16 legacy test cases</vt:lpstr>
      <vt:lpstr>Handling Rel-17 legacy test cases</vt:lpstr>
      <vt:lpstr>Tracking progress</vt:lpstr>
    </vt:vector>
  </TitlesOfParts>
  <Company>MTK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Rel-16 and Rel-17 legacy test cases applicaiblity for RedCap</dc:title>
  <dc:creator>MediaTek</dc:creator>
  <cp:lastModifiedBy>MediaTek</cp:lastModifiedBy>
  <cp:revision>6</cp:revision>
  <dcterms:created xsi:type="dcterms:W3CDTF">2023-08-23T22:21:57Z</dcterms:created>
  <dcterms:modified xsi:type="dcterms:W3CDTF">2023-08-24T08:16:14Z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MSIP_Label_83bcef13-7cac-433f-ba1d-47a323951816_Enabled">
    <vt:lpwstr>true</vt:lpwstr>
  </property>
  <property fmtid="{D5CDD505-2E9C-101B-9397-08002B2CF9AE}" pid="4" name="MSIP_Label_83bcef13-7cac-433f-ba1d-47a323951816_SetDate">
    <vt:lpwstr>2023-08-23T22:42:21Z</vt:lpwstr>
  </property>
  <property fmtid="{D5CDD505-2E9C-101B-9397-08002B2CF9AE}" pid="5" name="MSIP_Label_83bcef13-7cac-433f-ba1d-47a323951816_Method">
    <vt:lpwstr>Privileged</vt:lpwstr>
  </property>
  <property fmtid="{D5CDD505-2E9C-101B-9397-08002B2CF9AE}" pid="6" name="MSIP_Label_83bcef13-7cac-433f-ba1d-47a323951816_Name">
    <vt:lpwstr>MTK_Unclassified</vt:lpwstr>
  </property>
  <property fmtid="{D5CDD505-2E9C-101B-9397-08002B2CF9AE}" pid="7" name="MSIP_Label_83bcef13-7cac-433f-ba1d-47a323951816_SiteId">
    <vt:lpwstr>a7687ede-7a6b-4ef6-bace-642f677fbe31</vt:lpwstr>
  </property>
  <property fmtid="{D5CDD505-2E9C-101B-9397-08002B2CF9AE}" pid="8" name="MSIP_Label_83bcef13-7cac-433f-ba1d-47a323951816_ActionId">
    <vt:lpwstr>0cb65d78-e244-43c6-a251-fc5a8555cf3a</vt:lpwstr>
  </property>
  <property fmtid="{D5CDD505-2E9C-101B-9397-08002B2CF9AE}" pid="9" name="MSIP_Label_83bcef13-7cac-433f-ba1d-47a323951816_ContentBits">
    <vt:lpwstr>0</vt:lpwstr>
  </property>
</Properties>
</file>