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68" r:id="rId2"/>
    <p:sldId id="260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1C2F"/>
    <a:srgbClr val="101797"/>
    <a:srgbClr val="111898"/>
    <a:srgbClr val="F6C2C8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5487" autoAdjust="0"/>
  </p:normalViewPr>
  <p:slideViewPr>
    <p:cSldViewPr snapToGrid="0">
      <p:cViewPr varScale="1">
        <p:scale>
          <a:sx n="73" d="100"/>
          <a:sy n="73" d="100"/>
        </p:scale>
        <p:origin x="420" y="4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1797-1681-4FAC-874B-FCDF511712BF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747AD-73BE-44B8-9011-E488415586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15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578600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直角三角形 3"/>
          <p:cNvSpPr/>
          <p:nvPr userDrawn="1"/>
        </p:nvSpPr>
        <p:spPr>
          <a:xfrm rot="16200000">
            <a:off x="11730448" y="6426925"/>
            <a:ext cx="357050" cy="35705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9399494" y="6492875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52427A9-8496-45DB-9A35-9C4B5578787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121084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446213"/>
            <a:ext cx="10383915" cy="2387600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Review on RAN4 pending issues after RAN4#90</a:t>
            </a:r>
            <a:endParaRPr kumimoji="1" lang="ja-JP" altLang="en-US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905374"/>
            <a:ext cx="9144000" cy="647701"/>
          </a:xfrm>
        </p:spPr>
        <p:txBody>
          <a:bodyPr>
            <a:normAutofit/>
          </a:bodyPr>
          <a:lstStyle/>
          <a:p>
            <a:r>
              <a:rPr kumimoji="1" lang="en-US" altLang="ja-JP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NTT DOCOMO,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25" y="19050"/>
            <a:ext cx="1186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3GPP TSG-RAN5 Meeting #5-5G-NR Adhoc</a:t>
            </a:r>
            <a:r>
              <a:rPr lang="en-GB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	                      R5-193060r1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Xi'an, China, 9th Apr 2019 - 12th Apr 2019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1925" y="6805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Agenda Item	: 4.1.16</a:t>
            </a:r>
          </a:p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Document for	: Discussion and Endorsement</a:t>
            </a:r>
          </a:p>
        </p:txBody>
      </p:sp>
    </p:spTree>
    <p:extLst>
      <p:ext uri="{BB962C8B-B14F-4D97-AF65-F5344CB8AC3E}">
        <p14:creationId xmlns:p14="http://schemas.microsoft.com/office/powerpoint/2010/main" val="9733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b="1" i="1" u="sng" dirty="0">
                <a:solidFill>
                  <a:srgbClr val="C71C2F"/>
                </a:solidFill>
              </a:rPr>
              <a:t>This contribution will be updated during RAN5#NR5 after corresponding RAN4 LS approval.</a:t>
            </a:r>
          </a:p>
          <a:p>
            <a:endParaRPr lang="en-US" altLang="ja-JP" dirty="0"/>
          </a:p>
          <a:p>
            <a:r>
              <a:rPr lang="en-US" altLang="ja-JP" dirty="0"/>
              <a:t>RAN4 pending issues was updated after Feb-2019 meeting.</a:t>
            </a:r>
          </a:p>
          <a:p>
            <a:pPr lvl="1"/>
            <a:r>
              <a:rPr lang="en-US" altLang="ja-JP" dirty="0"/>
              <a:t>Reply LS from RAN4 was approved on 5</a:t>
            </a:r>
            <a:r>
              <a:rPr lang="en-US" altLang="ja-JP" baseline="30000" dirty="0"/>
              <a:t>th</a:t>
            </a:r>
            <a:r>
              <a:rPr lang="en-US" altLang="ja-JP" dirty="0"/>
              <a:t> April based on the latest TS 38.101-1, 2, 3 (draft_v15.4.0).</a:t>
            </a:r>
          </a:p>
          <a:p>
            <a:endParaRPr lang="en-US" altLang="ja-JP" dirty="0"/>
          </a:p>
          <a:p>
            <a:r>
              <a:rPr lang="en-US" altLang="ja-JP" dirty="0"/>
              <a:t>RAN5 response is drafted in attached XLS, while some specific items require additional discussion in RAN5.</a:t>
            </a:r>
          </a:p>
          <a:p>
            <a:pPr lvl="1"/>
            <a:r>
              <a:rPr lang="en-US" altLang="ja-JP" b="1" dirty="0">
                <a:solidFill>
                  <a:schemeClr val="accent2"/>
                </a:solidFill>
              </a:rPr>
              <a:t>The purpose of this document is to share complicated items and achieve RAN5 conclusion.</a:t>
            </a:r>
          </a:p>
          <a:p>
            <a:endParaRPr lang="en-US" altLang="ja-JP" dirty="0"/>
          </a:p>
          <a:p>
            <a:r>
              <a:rPr lang="en-US" altLang="ja-JP" dirty="0"/>
              <a:t>In addition, new pending issues added during RAN5#NR5 will also be captured in this contribution.</a:t>
            </a:r>
          </a:p>
          <a:p>
            <a:pPr lvl="1"/>
            <a:r>
              <a:rPr lang="en-US" altLang="ja-JP" b="1" dirty="0"/>
              <a:t>TBD</a:t>
            </a:r>
          </a:p>
          <a:p>
            <a:endParaRPr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Introduction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70137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123</Words>
  <Application>Microsoft Office PowerPoint</Application>
  <PresentationFormat>ワイド画面</PresentationFormat>
  <Paragraphs>18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メイリオ</vt:lpstr>
      <vt:lpstr>Arial</vt:lpstr>
      <vt:lpstr>Calibri</vt:lpstr>
      <vt:lpstr>Segoe UI</vt:lpstr>
      <vt:lpstr>Wingdings</vt:lpstr>
      <vt:lpstr>Office テーマ</vt:lpstr>
      <vt:lpstr>Review on RAN4 pending issues after RAN4#90</vt:lpstr>
      <vt:lpstr>Introduction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</dc:title>
  <cp:lastModifiedBy>NTT DOCOMO, INC.</cp:lastModifiedBy>
  <cp:revision>28</cp:revision>
  <dcterms:created xsi:type="dcterms:W3CDTF">2017-03-26T05:24:29Z</dcterms:created>
  <dcterms:modified xsi:type="dcterms:W3CDTF">2019-04-09T08:19:54Z</dcterms:modified>
</cp:coreProperties>
</file>