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1" r:id="rId6"/>
    <p:sldId id="264" r:id="rId7"/>
    <p:sldId id="259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90" d="100"/>
          <a:sy n="90" d="100"/>
        </p:scale>
        <p:origin x="56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14/01/2019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5G NR AH #4</a:t>
            </a:r>
            <a:endParaRPr lang="en-US" b="1" dirty="0"/>
          </a:p>
          <a:p>
            <a:r>
              <a:rPr lang="en-GB" b="1" dirty="0"/>
              <a:t>Singapore, Singapore,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</a:t>
            </a:r>
            <a:r>
              <a:rPr lang="en-GB" b="1" dirty="0"/>
              <a:t> January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R5-190257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  <a:endParaRPr lang="en-GB" dirty="0">
              <a:highlight>
                <a:srgbClr val="FFFF00"/>
              </a:highlight>
            </a:endParaRP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the following contribution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basically TT = </a:t>
            </a:r>
            <a:r>
              <a:rPr lang="en-US" dirty="0"/>
              <a:t>0.65xMU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MU update in R5-188224 and R5-188225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</a:t>
            </a:r>
          </a:p>
          <a:p>
            <a:pPr lvl="1"/>
            <a:r>
              <a:rPr lang="en-US" sz="1400" dirty="0"/>
              <a:t>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r>
              <a:rPr lang="en-US" sz="1400" dirty="0"/>
              <a:t>TT = 0.50 * MU (the upper bound of MU value used for TT calculation is 0.01ppm , 0.5 upper bound TT/MU ratio)</a:t>
            </a:r>
          </a:p>
          <a:p>
            <a:pPr lvl="1"/>
            <a:r>
              <a:rPr lang="en-US" sz="1400" dirty="0"/>
              <a:t>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TT = MU for ACLR and SEM it will be updated when the related MU will be finalized</a:t>
            </a:r>
            <a:endParaRPr lang="en-US" sz="2800" dirty="0"/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lnSpcReduction="1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Introduces the still missing UL-MIMO Test cases and minor few TC alignment</a:t>
            </a:r>
            <a:r>
              <a:rPr lang="en-GB" dirty="0"/>
              <a:t>.</a:t>
            </a:r>
          </a:p>
          <a:p>
            <a:r>
              <a:rPr lang="en-GB" dirty="0"/>
              <a:t>TS 38.521-2 SA FR2 TT</a:t>
            </a:r>
          </a:p>
          <a:p>
            <a:pPr lvl="1"/>
            <a:r>
              <a:rPr lang="en-GB" dirty="0"/>
              <a:t>MU values from R5-188224 and R5-188225. </a:t>
            </a:r>
          </a:p>
          <a:p>
            <a:pPr lvl="1"/>
            <a:r>
              <a:rPr lang="en-GB" dirty="0"/>
              <a:t>TT values from R5-188058 (WF), R5-187576 (low PSD) and R5-186335 (OBW).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missing Test Cases</a:t>
            </a: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4277</TotalTime>
  <Words>692</Words>
  <Application>Microsoft Office PowerPoint</Application>
  <PresentationFormat>On-screen Show (4:3)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Thème Office</vt:lpstr>
      <vt:lpstr>NR TT Way Forward update</vt:lpstr>
      <vt:lpstr>Background FR1</vt:lpstr>
      <vt:lpstr>Background FR2</vt:lpstr>
      <vt:lpstr>Agreed FR1 Way Forward: TT &lt; MU</vt:lpstr>
      <vt:lpstr>Agreed FR1 NSA WF TS 38.521-3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155</cp:revision>
  <dcterms:created xsi:type="dcterms:W3CDTF">2018-05-23T08:39:00Z</dcterms:created>
  <dcterms:modified xsi:type="dcterms:W3CDTF">2019-01-14T09:45:55Z</dcterms:modified>
</cp:coreProperties>
</file>