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1" r:id="rId6"/>
    <p:sldId id="264" r:id="rId7"/>
    <p:sldId id="259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4" d="100"/>
          <a:sy n="54" d="100"/>
        </p:scale>
        <p:origin x="45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25/01/2019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5G NR AH #4</a:t>
            </a:r>
            <a:endParaRPr lang="en-US" b="1" dirty="0"/>
          </a:p>
          <a:p>
            <a:r>
              <a:rPr lang="en-GB" b="1" dirty="0"/>
              <a:t>Singapore, Singapore,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January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R5-190940</a:t>
            </a:r>
            <a:endParaRPr lang="fr-FR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  <a:endParaRPr lang="en-GB" dirty="0">
              <a:highlight>
                <a:srgbClr val="FFFF00"/>
              </a:highlight>
            </a:endParaRP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the following contribution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basically TT = </a:t>
            </a:r>
            <a:r>
              <a:rPr lang="en-US" dirty="0"/>
              <a:t>0.65xMU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MU update in R5-188224 and R5-188225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/>
              <a:t>TT = 0.50 * MU (the upper bound of MU value used for TT calculation is 0.01ppm , 0.5 upper bound TT/MU ratio)</a:t>
            </a:r>
          </a:p>
          <a:p>
            <a:pPr lvl="1"/>
            <a:r>
              <a:rPr lang="en-US" sz="1400" dirty="0"/>
              <a:t>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(R5-190057) and TT (R5-190105 and R5-190276)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MU values from R5-188224 and R5-188225. </a:t>
            </a:r>
          </a:p>
          <a:p>
            <a:pPr lvl="1"/>
            <a:r>
              <a:rPr lang="en-GB" dirty="0"/>
              <a:t>TT values from R5-188058 (WF), R5-187576 (low PSD) and R5-186335 (OBW).</a:t>
            </a:r>
          </a:p>
          <a:p>
            <a:pPr lvl="1"/>
            <a:r>
              <a:rPr lang="en-GB" dirty="0"/>
              <a:t>FR MU and TT update at RAN5#82 based on RAN5 5GAH#4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Cases</a:t>
            </a: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4320</TotalTime>
  <Words>730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Thème Office</vt:lpstr>
      <vt:lpstr>NR TT Way Forward update</vt:lpstr>
      <vt:lpstr>Background FR1</vt:lpstr>
      <vt:lpstr>Background FR2</vt:lpstr>
      <vt:lpstr>Agreed FR1 Way Forward: TT &lt; MU</vt:lpstr>
      <vt:lpstr>Agreed FR1 NSA WF TS 38.521-3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162</cp:revision>
  <dcterms:created xsi:type="dcterms:W3CDTF">2018-05-23T08:39:00Z</dcterms:created>
  <dcterms:modified xsi:type="dcterms:W3CDTF">2019-01-25T02:05:53Z</dcterms:modified>
</cp:coreProperties>
</file>