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C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955F-B6CF-4673-8EED-F043D479A5DB}" type="datetimeFigureOut">
              <a:rPr lang="zh-CN" altLang="en-US" smtClean="0"/>
              <a:t>2023/5/25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48C8-7536-4570-9FE1-81D1E484D7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955F-B6CF-4673-8EED-F043D479A5DB}" type="datetimeFigureOut">
              <a:rPr lang="zh-CN" altLang="en-US" smtClean="0"/>
              <a:t>2023/5/25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48C8-7536-4570-9FE1-81D1E484D7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955F-B6CF-4673-8EED-F043D479A5DB}" type="datetimeFigureOut">
              <a:rPr lang="zh-CN" altLang="en-US" smtClean="0"/>
              <a:t>2023/5/25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48C8-7536-4570-9FE1-81D1E484D7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955F-B6CF-4673-8EED-F043D479A5DB}" type="datetimeFigureOut">
              <a:rPr lang="zh-CN" altLang="en-US" smtClean="0"/>
              <a:t>2023/5/25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48C8-7536-4570-9FE1-81D1E484D7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955F-B6CF-4673-8EED-F043D479A5DB}" type="datetimeFigureOut">
              <a:rPr lang="zh-CN" altLang="en-US" smtClean="0"/>
              <a:t>2023/5/25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48C8-7536-4570-9FE1-81D1E484D7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955F-B6CF-4673-8EED-F043D479A5DB}" type="datetimeFigureOut">
              <a:rPr lang="zh-CN" altLang="en-US" smtClean="0"/>
              <a:t>2023/5/25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48C8-7536-4570-9FE1-81D1E484D7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955F-B6CF-4673-8EED-F043D479A5DB}" type="datetimeFigureOut">
              <a:rPr lang="zh-CN" altLang="en-US" smtClean="0"/>
              <a:t>2023/5/25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48C8-7536-4570-9FE1-81D1E484D7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955F-B6CF-4673-8EED-F043D479A5DB}" type="datetimeFigureOut">
              <a:rPr lang="zh-CN" altLang="en-US" smtClean="0"/>
              <a:t>2023/5/25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48C8-7536-4570-9FE1-81D1E484D7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955F-B6CF-4673-8EED-F043D479A5DB}" type="datetimeFigureOut">
              <a:rPr lang="zh-CN" altLang="en-US" smtClean="0"/>
              <a:t>2023/5/25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48C8-7536-4570-9FE1-81D1E484D7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955F-B6CF-4673-8EED-F043D479A5DB}" type="datetimeFigureOut">
              <a:rPr lang="zh-CN" altLang="en-US" smtClean="0"/>
              <a:t>2023/5/25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48C8-7536-4570-9FE1-81D1E484D7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955F-B6CF-4673-8EED-F043D479A5DB}" type="datetimeFigureOut">
              <a:rPr lang="zh-CN" altLang="en-US" smtClean="0"/>
              <a:t>2023/5/25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48C8-7536-4570-9FE1-81D1E484D7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2955F-B6CF-4673-8EED-F043D479A5DB}" type="datetimeFigureOut">
              <a:rPr lang="zh-CN" altLang="en-US" smtClean="0"/>
              <a:t>2023/5/25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048C8-7536-4570-9FE1-81D1E484D7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2123" y="0"/>
            <a:ext cx="6765531" cy="6765531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505053" y="554897"/>
            <a:ext cx="3990813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The base station is composed of “A” &amp; “3”, which symbolizes the wireless communication.</a:t>
            </a:r>
          </a:p>
          <a:p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“#118” is the number of the meeting, which symbolizes the signal.</a:t>
            </a:r>
            <a:endParaRPr lang="zh-CN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直接箭头连接符 9"/>
          <p:cNvCxnSpPr/>
          <p:nvPr/>
        </p:nvCxnSpPr>
        <p:spPr>
          <a:xfrm flipH="1">
            <a:off x="6447295" y="1216617"/>
            <a:ext cx="879528" cy="59668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195019" y="4289156"/>
            <a:ext cx="4098012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The character “R” in the left symbolizes the delegates who runs to attend the meetings regardless of any difficulty (e.g., COVID-19, expensive flight...)</a:t>
            </a:r>
            <a:endParaRPr lang="zh-CN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015206" y="4503176"/>
            <a:ext cx="3323096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The character “N” under the base station symbolizes the meeting place in France, the lines and color show the symbol of France, French Riviera.</a:t>
            </a:r>
            <a:endParaRPr lang="zh-CN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 flipH="1" flipV="1">
            <a:off x="7162798" y="3639781"/>
            <a:ext cx="684509" cy="80823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 flipV="1">
            <a:off x="3680519" y="3639781"/>
            <a:ext cx="798293" cy="53197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364725" y="1216616"/>
            <a:ext cx="3611105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Summary:</a:t>
            </a:r>
          </a:p>
          <a:p>
            <a:r>
              <a:rPr lang="en-US" altLang="zh-CN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Badge commemorates this f2f meeting</a:t>
            </a:r>
          </a:p>
          <a:p>
            <a:r>
              <a:rPr lang="en-US" altLang="zh-CN" sz="1600" b="1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zh-CN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600" b="1" dirty="0">
                <a:latin typeface="Arial" panose="020B0604020202020204" pitchFamily="34" charset="0"/>
                <a:cs typeface="Arial" panose="020B0604020202020204" pitchFamily="34" charset="0"/>
              </a:rPr>
              <a:t>patterns forms “RAN3#118 in Toulouse, France”, which symbolizes all delegates are gathered in Toulouse, France for RAN3#118 </a:t>
            </a:r>
            <a:r>
              <a:rPr lang="en-US" altLang="zh-CN" sz="1600" b="1">
                <a:latin typeface="Arial" panose="020B0604020202020204" pitchFamily="34" charset="0"/>
                <a:cs typeface="Arial" panose="020B0604020202020204" pitchFamily="34" charset="0"/>
              </a:rPr>
              <a:t>face-to-face meeting.</a:t>
            </a:r>
            <a:endParaRPr lang="en-US" altLang="zh-CN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Chen Jiajun</dc:creator>
  <cp:lastModifiedBy>Jacob John</cp:lastModifiedBy>
  <cp:revision>21</cp:revision>
  <dcterms:created xsi:type="dcterms:W3CDTF">2022-11-03T15:14:00Z</dcterms:created>
  <dcterms:modified xsi:type="dcterms:W3CDTF">2023-05-25T03:46:33Z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2052-11.8.2.9022</vt:lpwstr>
  </property>
</Properties>
</file>