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4500" cy="9906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E0000"/>
    <a:srgbClr val="CC3300"/>
    <a:srgbClr val="FF5050"/>
    <a:srgbClr val="FFE757"/>
    <a:srgbClr val="FF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493" autoAdjust="0"/>
    <p:restoredTop sz="60674" autoAdjust="0"/>
  </p:normalViewPr>
  <p:slideViewPr>
    <p:cSldViewPr snapToGrid="0">
      <p:cViewPr varScale="1">
        <p:scale>
          <a:sx n="116" d="100"/>
          <a:sy n="116" d="100"/>
        </p:scale>
        <p:origin x="210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D0801DDD-7E9B-793B-D020-D3F285BF5A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A75B048A-B9C6-190B-6304-D718BDCE8F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5521CE4D-95CB-340B-5BB2-35DC220AB7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61727D-98D0-46D7-97C1-A5AF56540E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256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E08A04E-DEF7-E3CC-2185-4D71DE32B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10E28871-3ADF-F0C8-A108-7483E71549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C070ED97-C903-883B-0339-35FE3A3ACD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0FB99-4266-41DC-9FFB-A4E553506B7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9180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E3E6AEF-02F7-6BB8-8B93-229EA3C0B8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42AD8E54-26DD-88DE-96A4-130B7688D7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22AE0A6C-EEB5-271A-7FAF-0D436FF1D0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5831C4-E242-4D38-B578-CCFE95A337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8133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AC412E93-9BD3-BA48-8243-7C306B3B89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34A1001D-7628-3994-E1A6-93F6A5BFD5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D235DE9C-0125-8027-E5E6-C424E5BFC8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2AEF7-16DA-433B-B398-79F8F4A1A1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06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62E41D38-5967-FA76-AD4E-4F0669E05E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8AF60C3F-4806-D761-3842-C45B1D35B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E1C6F7C4-D6CE-6693-9BED-1B284FB031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CE0868-3638-4CC5-A28E-0A9F3E07C7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9046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CDA00F0-9FF5-5D1A-A67D-DB6B5D31A1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5DDC4076-3B1D-67CD-38DE-81EFB3A53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E53C18B0-A66F-9A76-2A06-2E0EB2FE97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D39EC1-CB21-4E6C-ABDF-899EB79E03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239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6416D842-63E0-70D7-99F1-A77B66C2DB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48CFCA4E-2A02-598B-02CE-A9A117992C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2ECB61DE-5131-0A0C-7260-6885A68D74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393628-FD91-477E-8370-D3741543DA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138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8C73C0CB-E3AE-BDC1-5BDF-A6CD002C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C2F1CD6C-1C02-E88F-0DC2-8A7C7E969C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6C5A7C78-B172-67C0-57AC-A3CD53561C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E63C43-7038-4DD8-930E-CFEA51901E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408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97B66DF1-805E-05D0-1142-44F7E684C3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E254476A-8103-AD08-E821-726C8A845C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ADA701B2-AEC0-8149-3E0A-995394B43C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0A385C-1847-4D2C-8CAB-85BFC307D8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943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B1429FE6-4AB4-CB57-9725-65500965AF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A3A5C04-99C3-CFD6-0B39-84E96203AF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B5EDD587-834B-630C-8F71-44CAB7216C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6FD007-1F5F-48F5-8058-7231ED08B4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045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FE5CACB6-6496-E85D-1DFB-E860159E8C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3798270A-6EDF-98CF-2F2B-D7ED945B1C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67FB66C-76C7-51BB-0D36-F34338A55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645E67-88C6-4427-8202-E69CCD79FD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916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72CA9C74-FB04-D81D-2C2F-934628E234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E381DF3B-F764-8559-5B04-4C8DF5AB8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1CCFC535-6C82-C6D7-1E73-1CC5415D0E1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1B8B2BC8-4907-FDC6-3F0E-20893C444A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FBD00C26-9EA4-2AE5-8EA7-138E764F80D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787C6E8-EFB3-4211-A103-6642EA78588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5" name="Text Box 32">
            <a:extLst>
              <a:ext uri="{FF2B5EF4-FFF2-40B4-BE49-F238E27FC236}">
                <a16:creationId xmlns="" xmlns:a16="http://schemas.microsoft.com/office/drawing/2014/main" id="{5D46D61A-FA35-2C5B-52D7-CCAAEC1F5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154" y="115888"/>
            <a:ext cx="86453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 smtClean="0"/>
              <a:t>RAN5#99 </a:t>
            </a:r>
            <a:r>
              <a:rPr lang="en-US" altLang="en-US" sz="2800" dirty="0"/>
              <a:t>candidate specs of release to be upgraded</a:t>
            </a:r>
            <a:endParaRPr lang="en-GB" alt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366584" y="825135"/>
            <a:ext cx="30315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b="1" dirty="0"/>
              <a:t>upgrade to Rel-16</a:t>
            </a:r>
            <a:endParaRPr lang="zh-TW" altLang="zh-TW" b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TW" dirty="0"/>
              <a:t>TS </a:t>
            </a:r>
            <a:r>
              <a:rPr lang="en-US" altLang="zh-TW" dirty="0" smtClean="0"/>
              <a:t>36.579-7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249828" y="825135"/>
            <a:ext cx="30315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b="1" dirty="0" smtClean="0"/>
              <a:t>upgrade </a:t>
            </a:r>
            <a:r>
              <a:rPr lang="en-US" altLang="zh-TW" b="1" dirty="0"/>
              <a:t>to </a:t>
            </a:r>
            <a:r>
              <a:rPr lang="en-US" altLang="zh-TW" b="1" dirty="0" smtClean="0"/>
              <a:t>Rel-17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TW" dirty="0" smtClean="0"/>
              <a:t>none</a:t>
            </a:r>
            <a:endParaRPr lang="zh-TW" altLang="zh-TW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zh-TW" altLang="zh-TW" dirty="0"/>
          </a:p>
          <a:p>
            <a:r>
              <a:rPr lang="en-US" altLang="zh-TW" dirty="0"/>
              <a:t> </a:t>
            </a:r>
            <a:endParaRPr lang="zh-TW" altLang="zh-TW" dirty="0"/>
          </a:p>
        </p:txBody>
      </p:sp>
      <p:sp>
        <p:nvSpPr>
          <p:cNvPr id="64" name="TextBox 63"/>
          <p:cNvSpPr txBox="1"/>
          <p:nvPr/>
        </p:nvSpPr>
        <p:spPr>
          <a:xfrm>
            <a:off x="6133072" y="825135"/>
            <a:ext cx="3031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b="1" dirty="0" smtClean="0"/>
              <a:t>upgrade </a:t>
            </a:r>
            <a:r>
              <a:rPr lang="en-US" altLang="zh-TW" b="1" dirty="0"/>
              <a:t>to </a:t>
            </a:r>
            <a:r>
              <a:rPr lang="en-US" altLang="zh-TW" b="1" dirty="0" smtClean="0"/>
              <a:t>Rel-18</a:t>
            </a:r>
            <a:endParaRPr lang="zh-TW" altLang="zh-TW" b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TW" dirty="0"/>
              <a:t>TS </a:t>
            </a:r>
            <a:r>
              <a:rPr lang="en-US" altLang="zh-TW" dirty="0" smtClean="0"/>
              <a:t>36.523-3</a:t>
            </a:r>
            <a:endParaRPr lang="zh-TW" altLang="zh-TW" dirty="0">
              <a:solidFill>
                <a:srgbClr val="FF0000"/>
              </a:solidFill>
            </a:endParaRPr>
          </a:p>
          <a:p>
            <a:r>
              <a:rPr lang="en-US" altLang="zh-TW" dirty="0"/>
              <a:t> </a:t>
            </a:r>
            <a:endParaRPr lang="zh-TW" altLang="zh-TW" dirty="0"/>
          </a:p>
        </p:txBody>
      </p:sp>
      <p:sp>
        <p:nvSpPr>
          <p:cNvPr id="3" name="TextBox 2"/>
          <p:cNvSpPr txBox="1"/>
          <p:nvPr/>
        </p:nvSpPr>
        <p:spPr>
          <a:xfrm>
            <a:off x="486032" y="6120714"/>
            <a:ext cx="7191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*</a:t>
            </a:r>
            <a:r>
              <a:rPr lang="en-US" altLang="zh-TW" dirty="0" smtClean="0">
                <a:solidFill>
                  <a:srgbClr val="FF0000"/>
                </a:solidFill>
              </a:rPr>
              <a:t>according to PRD.18 upgrade in group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41013</TotalTime>
  <Words>29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新細明體</vt:lpstr>
      <vt:lpstr>Arial</vt:lpstr>
      <vt:lpstr>Default Design</vt:lpstr>
      <vt:lpstr>PowerPoint Presentation</vt:lpstr>
    </vt:vector>
  </TitlesOfParts>
  <Company>Ericsson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Ericsson user</dc:creator>
  <cp:lastModifiedBy>Amy TAO</cp:lastModifiedBy>
  <cp:revision>743</cp:revision>
  <dcterms:created xsi:type="dcterms:W3CDTF">2006-08-17T18:57:36Z</dcterms:created>
  <dcterms:modified xsi:type="dcterms:W3CDTF">2023-05-26T02:23:48Z</dcterms:modified>
</cp:coreProperties>
</file>