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867" r:id="rId3"/>
    <p:sldId id="876" r:id="rId4"/>
    <p:sldId id="878" r:id="rId5"/>
    <p:sldId id="877" r:id="rId6"/>
    <p:sldId id="879" r:id="rId7"/>
    <p:sldId id="881" r:id="rId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103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AB6AD418-DBEA-42C6-AD34-A107826601F1}"/>
    <pc:docChg chg="undo custSel addSld delSld modSld modMainMaster">
      <pc:chgData name="Olivier Genoud" userId="e3287607-b312-4221-8c8d-a6943b641987" providerId="ADAL" clId="{AB6AD418-DBEA-42C6-AD34-A107826601F1}" dt="2023-02-28T12:53:16.101" v="406" actId="403"/>
      <pc:docMkLst>
        <pc:docMk/>
      </pc:docMkLst>
      <pc:sldChg chg="modSp mod">
        <pc:chgData name="Olivier Genoud" userId="e3287607-b312-4221-8c8d-a6943b641987" providerId="ADAL" clId="{AB6AD418-DBEA-42C6-AD34-A107826601F1}" dt="2023-02-23T19:48:39.589" v="62" actId="20577"/>
        <pc:sldMkLst>
          <pc:docMk/>
          <pc:sldMk cId="0" sldId="341"/>
        </pc:sldMkLst>
        <pc:spChg chg="mod">
          <ac:chgData name="Olivier Genoud" userId="e3287607-b312-4221-8c8d-a6943b641987" providerId="ADAL" clId="{AB6AD418-DBEA-42C6-AD34-A107826601F1}" dt="2023-02-23T19:48:39.589" v="6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363"/>
        </pc:sldMkLst>
        <pc:spChg chg="add mod">
          <ac:chgData name="Olivier Genoud" userId="e3287607-b312-4221-8c8d-a6943b641987" providerId="ADAL" clId="{AB6AD418-DBEA-42C6-AD34-A107826601F1}" dt="2023-02-23T19:51:46.537" v="150"/>
          <ac:spMkLst>
            <pc:docMk/>
            <pc:sldMk cId="0" sldId="363"/>
            <ac:spMk id="2" creationId="{FBCD6E76-7B10-E89C-E9A1-A450429E7C74}"/>
          </ac:spMkLst>
        </pc:spChg>
      </pc:sldChg>
      <pc:sldChg chg="addSp delSp modSp mod">
        <pc:chgData name="Olivier Genoud" userId="e3287607-b312-4221-8c8d-a6943b641987" providerId="ADAL" clId="{AB6AD418-DBEA-42C6-AD34-A107826601F1}" dt="2023-02-28T12:53:16.101" v="406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AB6AD418-DBEA-42C6-AD34-A107826601F1}" dt="2023-02-28T05:38:12.180" v="404" actId="478"/>
          <ac:spMkLst>
            <pc:docMk/>
            <pc:sldMk cId="3718173731" sldId="867"/>
            <ac:spMk id="2" creationId="{E183DA1C-23F0-E4CB-218F-69D713B2A30C}"/>
          </ac:spMkLst>
        </pc:spChg>
        <pc:spChg chg="mod">
          <ac:chgData name="Olivier Genoud" userId="e3287607-b312-4221-8c8d-a6943b641987" providerId="ADAL" clId="{AB6AD418-DBEA-42C6-AD34-A107826601F1}" dt="2023-02-28T12:53:16.101" v="406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486210271" sldId="871"/>
        </pc:sldMkLst>
        <pc:spChg chg="add mod">
          <ac:chgData name="Olivier Genoud" userId="e3287607-b312-4221-8c8d-a6943b641987" providerId="ADAL" clId="{AB6AD418-DBEA-42C6-AD34-A107826601F1}" dt="2023-02-23T19:51:44.622" v="149"/>
          <ac:spMkLst>
            <pc:docMk/>
            <pc:sldMk cId="486210271" sldId="871"/>
            <ac:spMk id="2" creationId="{22158A30-E29A-2CD2-625F-521586807F42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590856630" sldId="872"/>
        </pc:sldMkLst>
        <pc:spChg chg="add mod">
          <ac:chgData name="Olivier Genoud" userId="e3287607-b312-4221-8c8d-a6943b641987" providerId="ADAL" clId="{AB6AD418-DBEA-42C6-AD34-A107826601F1}" dt="2023-02-23T19:51:50.695" v="152"/>
          <ac:spMkLst>
            <pc:docMk/>
            <pc:sldMk cId="590856630" sldId="872"/>
            <ac:spMk id="2" creationId="{407C5390-542A-E744-3E97-B11A14FA9198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27296288" sldId="873"/>
        </pc:sldMkLst>
        <pc:spChg chg="add mod">
          <ac:chgData name="Olivier Genoud" userId="e3287607-b312-4221-8c8d-a6943b641987" providerId="ADAL" clId="{AB6AD418-DBEA-42C6-AD34-A107826601F1}" dt="2023-02-23T19:51:42.331" v="148"/>
          <ac:spMkLst>
            <pc:docMk/>
            <pc:sldMk cId="2027296288" sldId="873"/>
            <ac:spMk id="2" creationId="{C90C3C98-B85D-A91D-A375-CC36684B2C5C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874"/>
        </pc:sldMkLst>
        <pc:spChg chg="add mod">
          <ac:chgData name="Olivier Genoud" userId="e3287607-b312-4221-8c8d-a6943b641987" providerId="ADAL" clId="{AB6AD418-DBEA-42C6-AD34-A107826601F1}" dt="2023-02-23T19:51:48.750" v="151"/>
          <ac:spMkLst>
            <pc:docMk/>
            <pc:sldMk cId="0" sldId="874"/>
            <ac:spMk id="3" creationId="{71767A0F-F678-51C7-88C1-60545C2E2791}"/>
          </ac:spMkLst>
        </pc:spChg>
      </pc:sldChg>
      <pc:sldChg chg="add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44117341" sldId="875"/>
        </pc:sldMkLst>
      </pc:sldChg>
      <pc:sldChg chg="delSp modSp add mod">
        <pc:chgData name="Olivier Genoud" userId="e3287607-b312-4221-8c8d-a6943b641987" providerId="ADAL" clId="{AB6AD418-DBEA-42C6-AD34-A107826601F1}" dt="2023-02-28T05:38:08.862" v="403" actId="478"/>
        <pc:sldMkLst>
          <pc:docMk/>
          <pc:sldMk cId="172486716" sldId="876"/>
        </pc:sldMkLst>
        <pc:spChg chg="del">
          <ac:chgData name="Olivier Genoud" userId="e3287607-b312-4221-8c8d-a6943b641987" providerId="ADAL" clId="{AB6AD418-DBEA-42C6-AD34-A107826601F1}" dt="2023-02-28T05:38:08.862" v="403" actId="478"/>
          <ac:spMkLst>
            <pc:docMk/>
            <pc:sldMk cId="172486716" sldId="876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4:31:18.050" v="263" actId="20577"/>
          <ac:spMkLst>
            <pc:docMk/>
            <pc:sldMk cId="172486716" sldId="876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7:54.015" v="400" actId="20577"/>
          <ac:spMkLst>
            <pc:docMk/>
            <pc:sldMk cId="172486716" sldId="876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AB6AD418-DBEA-42C6-AD34-A107826601F1}" dt="2023-02-28T05:38:06.008" v="402" actId="478"/>
        <pc:sldMkLst>
          <pc:docMk/>
          <pc:sldMk cId="3338079103" sldId="877"/>
        </pc:sldMkLst>
        <pc:spChg chg="del">
          <ac:chgData name="Olivier Genoud" userId="e3287607-b312-4221-8c8d-a6943b641987" providerId="ADAL" clId="{AB6AD418-DBEA-42C6-AD34-A107826601F1}" dt="2023-02-28T05:38:06.008" v="402" actId="478"/>
          <ac:spMkLst>
            <pc:docMk/>
            <pc:sldMk cId="3338079103" sldId="877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5:34:54.275" v="370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8:02.035" v="401" actId="403"/>
          <ac:spMkLst>
            <pc:docMk/>
            <pc:sldMk cId="3338079103" sldId="877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AB6AD418-DBEA-42C6-AD34-A107826601F1}" dt="2023-02-23T19:49:49.126" v="11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AB6AD418-DBEA-42C6-AD34-A107826601F1}" dt="2023-02-23T19:49:49.126" v="11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AB6AD418-DBEA-42C6-AD34-A107826601F1}" dt="2023-02-23T19:49:36.257" v="11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AB6AD418-DBEA-42C6-AD34-A107826601F1}" dt="2023-02-23T19:49:36.257" v="11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7B599F0-555C-406A-8A70-25FE9E2FC76A}"/>
    <pc:docChg chg="undo custSel addSld delSld modSld">
      <pc:chgData name="Olivier Genoud" userId="e3287607-b312-4221-8c8d-a6943b641987" providerId="ADAL" clId="{97B599F0-555C-406A-8A70-25FE9E2FC76A}" dt="2023-03-03T04:31:51.778" v="542" actId="20577"/>
      <pc:docMkLst>
        <pc:docMk/>
      </pc:docMkLst>
      <pc:sldChg chg="modSp mod">
        <pc:chgData name="Olivier Genoud" userId="e3287607-b312-4221-8c8d-a6943b641987" providerId="ADAL" clId="{97B599F0-555C-406A-8A70-25FE9E2FC76A}" dt="2023-03-03T04:31:51.778" v="542" actId="20577"/>
        <pc:sldMkLst>
          <pc:docMk/>
          <pc:sldMk cId="0" sldId="341"/>
        </pc:sldMkLst>
        <pc:spChg chg="mod">
          <ac:chgData name="Olivier Genoud" userId="e3287607-b312-4221-8c8d-a6943b641987" providerId="ADAL" clId="{97B599F0-555C-406A-8A70-25FE9E2FC76A}" dt="2023-03-03T04:31:51.778" v="54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7B599F0-555C-406A-8A70-25FE9E2FC76A}" dt="2023-03-03T04:28:39.072" v="488" actId="15"/>
        <pc:sldMkLst>
          <pc:docMk/>
          <pc:sldMk cId="3718173731" sldId="867"/>
        </pc:sldMkLst>
        <pc:spChg chg="mod">
          <ac:chgData name="Olivier Genoud" userId="e3287607-b312-4221-8c8d-a6943b641987" providerId="ADAL" clId="{97B599F0-555C-406A-8A70-25FE9E2FC76A}" dt="2023-03-03T04:28:39.072" v="488" actId="1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2-28T16:02:54.201" v="162" actId="114"/>
        <pc:sldMkLst>
          <pc:docMk/>
          <pc:sldMk cId="172486716" sldId="876"/>
        </pc:sldMkLst>
        <pc:spChg chg="mod">
          <ac:chgData name="Olivier Genoud" userId="e3287607-b312-4221-8c8d-a6943b641987" providerId="ADAL" clId="{97B599F0-555C-406A-8A70-25FE9E2FC76A}" dt="2023-02-28T16:02:54.201" v="162" actId="114"/>
          <ac:spMkLst>
            <pc:docMk/>
            <pc:sldMk cId="172486716" sldId="876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3-03T04:27:31.799" v="454" actId="20577"/>
        <pc:sldMkLst>
          <pc:docMk/>
          <pc:sldMk cId="3338079103" sldId="877"/>
        </pc:sldMkLst>
        <pc:spChg chg="mod">
          <ac:chgData name="Olivier Genoud" userId="e3287607-b312-4221-8c8d-a6943b641987" providerId="ADAL" clId="{97B599F0-555C-406A-8A70-25FE9E2FC76A}" dt="2023-03-03T04:27:31.799" v="454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7:19.234" v="435" actId="6549"/>
          <ac:spMkLst>
            <pc:docMk/>
            <pc:sldMk cId="3338079103" sldId="87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2-28T16:03:14.016" v="189" actId="20577"/>
        <pc:sldMkLst>
          <pc:docMk/>
          <pc:sldMk cId="1723363337" sldId="878"/>
        </pc:sldMkLst>
        <pc:spChg chg="mod">
          <ac:chgData name="Olivier Genoud" userId="e3287607-b312-4221-8c8d-a6943b641987" providerId="ADAL" clId="{97B599F0-555C-406A-8A70-25FE9E2FC76A}" dt="2023-02-28T16:03:14.016" v="189" actId="20577"/>
          <ac:spMkLst>
            <pc:docMk/>
            <pc:sldMk cId="1723363337" sldId="878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3-03T04:25:51.787" v="410" actId="6549"/>
        <pc:sldMkLst>
          <pc:docMk/>
          <pc:sldMk cId="2250105009" sldId="879"/>
        </pc:sldMkLst>
        <pc:spChg chg="mod">
          <ac:chgData name="Olivier Genoud" userId="e3287607-b312-4221-8c8d-a6943b641987" providerId="ADAL" clId="{97B599F0-555C-406A-8A70-25FE9E2FC76A}" dt="2023-03-03T04:25:35.220" v="401" actId="20577"/>
          <ac:spMkLst>
            <pc:docMk/>
            <pc:sldMk cId="2250105009" sldId="879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5:51.787" v="410" actId="6549"/>
          <ac:spMkLst>
            <pc:docMk/>
            <pc:sldMk cId="2250105009" sldId="879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97B599F0-555C-406A-8A70-25FE9E2FC76A}" dt="2023-03-03T04:29:56.350" v="502" actId="47"/>
        <pc:sldMkLst>
          <pc:docMk/>
          <pc:sldMk cId="409058538" sldId="880"/>
        </pc:sldMkLst>
        <pc:spChg chg="mod">
          <ac:chgData name="Olivier Genoud" userId="e3287607-b312-4221-8c8d-a6943b641987" providerId="ADAL" clId="{97B599F0-555C-406A-8A70-25FE9E2FC76A}" dt="2023-03-03T04:29:43.383" v="500" actId="6549"/>
          <ac:spMkLst>
            <pc:docMk/>
            <pc:sldMk cId="409058538" sldId="880"/>
            <ac:spMk id="4" creationId="{C5B93149-CD1D-4C62-8DFE-579BA4A128B1}"/>
          </ac:spMkLst>
        </pc:spChg>
      </pc:sldChg>
      <pc:sldChg chg="modSp add mod">
        <pc:chgData name="Olivier Genoud" userId="e3287607-b312-4221-8c8d-a6943b641987" providerId="ADAL" clId="{97B599F0-555C-406A-8A70-25FE9E2FC76A}" dt="2023-03-03T04:31:05.842" v="538" actId="20577"/>
        <pc:sldMkLst>
          <pc:docMk/>
          <pc:sldMk cId="1483788934" sldId="881"/>
        </pc:sldMkLst>
        <pc:spChg chg="mod">
          <ac:chgData name="Olivier Genoud" userId="e3287607-b312-4221-8c8d-a6943b641987" providerId="ADAL" clId="{97B599F0-555C-406A-8A70-25FE9E2FC76A}" dt="2023-03-03T04:30:04.693" v="513" actId="20577"/>
          <ac:spMkLst>
            <pc:docMk/>
            <pc:sldMk cId="1483788934" sldId="881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31:05.842" v="538" actId="20577"/>
          <ac:spMkLst>
            <pc:docMk/>
            <pc:sldMk cId="1483788934" sldId="881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9337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7281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7596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4366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3733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27th February to 3rd March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RAN5#98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RAN5#98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Tuesday 28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February 2023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47771"/>
            <a:ext cx="10823230" cy="5048559"/>
          </a:xfrm>
        </p:spPr>
        <p:txBody>
          <a:bodyPr/>
          <a:lstStyle/>
          <a:p>
            <a:pPr eaLnBrk="1" hangingPunct="1"/>
            <a:r>
              <a:rPr lang="en-GB" altLang="en-US" b="1" dirty="0"/>
              <a:t> (NB-)IoT NTN</a:t>
            </a:r>
          </a:p>
          <a:p>
            <a:pPr lvl="3" eaLnBrk="1" hangingPunct="1"/>
            <a:endParaRPr lang="en-GB" altLang="en-US" b="1" dirty="0"/>
          </a:p>
          <a:p>
            <a:pPr eaLnBrk="1" hangingPunct="1"/>
            <a:r>
              <a:rPr lang="en-GB" altLang="en-US" b="1" dirty="0"/>
              <a:t> </a:t>
            </a:r>
            <a:r>
              <a:rPr lang="en-GB" altLang="en-US" b="1" dirty="0" err="1"/>
              <a:t>RedCap</a:t>
            </a:r>
            <a:endParaRPr lang="en-GB" altLang="en-US" b="1" dirty="0"/>
          </a:p>
          <a:p>
            <a:pPr lvl="3" eaLnBrk="1" hangingPunct="1"/>
            <a:endParaRPr lang="en-GB" altLang="en-US" b="1" dirty="0"/>
          </a:p>
          <a:p>
            <a:pPr eaLnBrk="1" hangingPunct="1"/>
            <a:r>
              <a:rPr lang="en-GB" altLang="en-US" b="1" dirty="0"/>
              <a:t> 5G V2X </a:t>
            </a:r>
          </a:p>
          <a:p>
            <a:pPr lvl="3" eaLnBrk="1" hangingPunct="1"/>
            <a:endParaRPr lang="en-GB" altLang="en-US" b="1" dirty="0"/>
          </a:p>
          <a:p>
            <a:pPr eaLnBrk="1" hangingPunct="1"/>
            <a:r>
              <a:rPr lang="en-GB" altLang="en-US" b="1" dirty="0"/>
              <a:t> Misc.: </a:t>
            </a:r>
          </a:p>
          <a:p>
            <a:pPr lvl="1" eaLnBrk="1" hangingPunct="1"/>
            <a:r>
              <a:rPr lang="en-GB" altLang="en-US" b="1" dirty="0"/>
              <a:t>Critical prose CRs list</a:t>
            </a:r>
          </a:p>
          <a:p>
            <a:pPr lvl="1" eaLnBrk="1" hangingPunct="1"/>
            <a:r>
              <a:rPr lang="en-GB" altLang="en-US" b="1" dirty="0"/>
              <a:t>UL LBT failure simulation for NR-U test cases. </a:t>
            </a:r>
          </a:p>
          <a:p>
            <a:pPr eaLnBrk="1" hangingPunct="1"/>
            <a:endParaRPr lang="en-GB" altLang="en-US" b="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Test environment for SIG test cases:</a:t>
            </a:r>
          </a:p>
          <a:p>
            <a:pPr lvl="1" eaLnBrk="1" hangingPunct="1"/>
            <a:r>
              <a:rPr lang="en-GB" altLang="en-US" sz="3200" dirty="0"/>
              <a:t>Rel-17 WI:</a:t>
            </a:r>
          </a:p>
          <a:p>
            <a:pPr lvl="2" eaLnBrk="1" hangingPunct="1"/>
            <a:r>
              <a:rPr lang="en-GB" altLang="en-US" sz="2800" dirty="0"/>
              <a:t>R5-231027: MediaTek, </a:t>
            </a:r>
          </a:p>
          <a:p>
            <a:pPr lvl="3" eaLnBrk="1" hangingPunct="1"/>
            <a:r>
              <a:rPr lang="en-GB" altLang="en-US" sz="2600" dirty="0"/>
              <a:t>GSO, NGSO, </a:t>
            </a:r>
          </a:p>
          <a:p>
            <a:pPr lvl="3" eaLnBrk="1" hangingPunct="1"/>
            <a:r>
              <a:rPr lang="en-GB" altLang="en-US" sz="2600" dirty="0"/>
              <a:t>Legacy NB-IoT TCs,  </a:t>
            </a:r>
          </a:p>
          <a:p>
            <a:pPr lvl="3" eaLnBrk="1" hangingPunct="1"/>
            <a:r>
              <a:rPr lang="en-GB" altLang="en-US" sz="2600" dirty="0"/>
              <a:t>UE position, </a:t>
            </a:r>
          </a:p>
          <a:p>
            <a:pPr lvl="3" eaLnBrk="1" hangingPunct="1"/>
            <a:r>
              <a:rPr lang="en-GB" altLang="en-US" sz="2600" dirty="0"/>
              <a:t>SIB31-NB (</a:t>
            </a:r>
            <a:r>
              <a:rPr lang="en-GB" altLang="en-US" sz="2600" i="1" dirty="0" err="1"/>
              <a:t>nta-CommonDrift</a:t>
            </a:r>
            <a:r>
              <a:rPr lang="en-GB" altLang="en-US" sz="2600" dirty="0"/>
              <a:t>, </a:t>
            </a:r>
            <a:r>
              <a:rPr lang="en-GB" altLang="en-US" sz="2600" i="1" dirty="0" err="1"/>
              <a:t>epochTime</a:t>
            </a:r>
            <a:r>
              <a:rPr lang="en-GB" altLang="en-US" sz="2600" dirty="0"/>
              <a:t>). </a:t>
            </a:r>
          </a:p>
          <a:p>
            <a:pPr lvl="2" eaLnBrk="1" hangingPunct="1"/>
            <a:r>
              <a:rPr lang="en-GB" altLang="en-US" sz="2800" dirty="0"/>
              <a:t>R5-231188: TF160 </a:t>
            </a:r>
          </a:p>
          <a:p>
            <a:pPr lvl="3" eaLnBrk="1" hangingPunct="1"/>
            <a:r>
              <a:rPr lang="en-GB" altLang="en-US" sz="2600" dirty="0"/>
              <a:t>SIB1: NTN info, </a:t>
            </a:r>
          </a:p>
          <a:p>
            <a:pPr lvl="3" eaLnBrk="1" hangingPunct="1"/>
            <a:r>
              <a:rPr lang="en-GB" altLang="en-US" sz="2600" dirty="0"/>
              <a:t>SIB1-BR/NB: </a:t>
            </a:r>
            <a:r>
              <a:rPr lang="en-GB" altLang="en-US" sz="2600" i="1" dirty="0" err="1"/>
              <a:t>trackingAreaList</a:t>
            </a:r>
            <a:r>
              <a:rPr lang="en-GB" altLang="en-US" sz="2600" dirty="0"/>
              <a:t>. </a:t>
            </a:r>
          </a:p>
          <a:p>
            <a:pPr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(NB-)IoT NTN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7248671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Test environment for SIG test cases:</a:t>
            </a:r>
          </a:p>
          <a:p>
            <a:pPr lvl="1" eaLnBrk="1" hangingPunct="1"/>
            <a:r>
              <a:rPr lang="en-GB" altLang="en-US" sz="3200" dirty="0"/>
              <a:t>Rel-18 WI: Test frequencies for bands 255 &amp; 256. </a:t>
            </a:r>
          </a:p>
          <a:p>
            <a:pPr lvl="2" eaLnBrk="1" hangingPunct="1"/>
            <a:r>
              <a:rPr lang="en-GB" altLang="en-US" sz="2800" dirty="0"/>
              <a:t>R5-230396r1: CMCC, </a:t>
            </a:r>
          </a:p>
          <a:p>
            <a:pPr lvl="2" eaLnBrk="1" hangingPunct="1"/>
            <a:r>
              <a:rPr lang="en-GB" altLang="en-US" sz="2800" dirty="0"/>
              <a:t>R5-231385r1: CMCC, </a:t>
            </a:r>
          </a:p>
          <a:p>
            <a:pPr lvl="2" eaLnBrk="1" hangingPunct="1"/>
            <a:r>
              <a:rPr lang="en-GB" altLang="en-US" sz="2800" dirty="0"/>
              <a:t>R5-231386: CMCC. </a:t>
            </a:r>
          </a:p>
          <a:p>
            <a:pPr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(NB-)IoT NTN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7233633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5G </a:t>
            </a:r>
            <a:r>
              <a:rPr lang="en-GB" altLang="en-US" sz="3600" b="1" dirty="0" err="1"/>
              <a:t>eDRX</a:t>
            </a:r>
            <a:r>
              <a:rPr lang="en-GB" altLang="en-US" sz="3600" b="1" dirty="0"/>
              <a:t> initial test model:</a:t>
            </a:r>
          </a:p>
          <a:p>
            <a:pPr lvl="1" eaLnBrk="1" hangingPunct="1"/>
            <a:r>
              <a:rPr lang="en-GB" altLang="en-US" sz="3200" dirty="0"/>
              <a:t>R5-230104r1</a:t>
            </a:r>
            <a:r>
              <a:rPr lang="en-GB" altLang="en-US" sz="2800" dirty="0"/>
              <a:t> </a:t>
            </a:r>
          </a:p>
          <a:p>
            <a:pPr eaLnBrk="1" hangingPunct="1"/>
            <a:endParaRPr lang="en-GB" altLang="en-US" sz="2000" dirty="0"/>
          </a:p>
          <a:p>
            <a:pPr eaLnBrk="1" hangingPunct="1"/>
            <a:r>
              <a:rPr lang="en-GB" altLang="en-US" sz="3600" b="1" dirty="0"/>
              <a:t> List of </a:t>
            </a:r>
            <a:r>
              <a:rPr lang="en-GB" altLang="en-US" sz="3600" b="1" dirty="0" err="1"/>
              <a:t>RedCap</a:t>
            </a:r>
            <a:r>
              <a:rPr lang="en-GB" altLang="en-US" sz="3600" b="1" dirty="0"/>
              <a:t> legacy test cases.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 err="1"/>
              <a:t>RedCap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3807910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Updated test model:</a:t>
            </a:r>
          </a:p>
          <a:p>
            <a:pPr lvl="1" eaLnBrk="1" hangingPunct="1"/>
            <a:r>
              <a:rPr lang="en-GB" altLang="en-US" sz="3200" dirty="0"/>
              <a:t>R5-230106r1</a:t>
            </a:r>
            <a:r>
              <a:rPr lang="en-GB" altLang="en-US" sz="2800" dirty="0"/>
              <a:t> </a:t>
            </a:r>
          </a:p>
          <a:p>
            <a:pPr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5G V2X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5010500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Critical prose CRs list for RAN5#98.</a:t>
            </a:r>
          </a:p>
          <a:p>
            <a:pPr eaLnBrk="1" hangingPunct="1"/>
            <a:endParaRPr lang="en-GB" altLang="en-US" sz="2000" dirty="0"/>
          </a:p>
          <a:p>
            <a:pPr eaLnBrk="1" hangingPunct="1"/>
            <a:r>
              <a:rPr lang="en-GB" altLang="en-US" sz="3600" b="1" dirty="0"/>
              <a:t> UL LBT failure simulation for NR-U test cases.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Misc.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4837889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12854</TotalTime>
  <Words>186</Words>
  <Application>Microsoft Office PowerPoint</Application>
  <PresentationFormat>Widescreen</PresentationFormat>
  <Paragraphs>49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RAN5#98 TTCN sidebar  Tuesday 28th February 2023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669</cp:revision>
  <cp:lastPrinted>2022-05-03T13:15:30Z</cp:lastPrinted>
  <dcterms:created xsi:type="dcterms:W3CDTF">2010-02-05T13:52:04Z</dcterms:created>
  <dcterms:modified xsi:type="dcterms:W3CDTF">2023-03-03T04:31:55Z</dcterms:modified>
  <cp:contentStatus>Template 2017</cp:contentStatus>
</cp:coreProperties>
</file>