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0" r:id="rId3"/>
    <p:sldId id="322" r:id="rId5"/>
    <p:sldId id="338" r:id="rId6"/>
    <p:sldId id="339" r:id="rId7"/>
    <p:sldId id="341" r:id="rId8"/>
    <p:sldId id="293" r:id="rId9"/>
  </p:sldIdLst>
  <p:sldSz cx="12190095" cy="6859270"/>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608330" indent="-1511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217930" indent="-3035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827530" indent="-4559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437130" indent="-6083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88" autoAdjust="0"/>
    <p:restoredTop sz="94103" autoAdjust="0"/>
  </p:normalViewPr>
  <p:slideViewPr>
    <p:cSldViewPr snapToGrid="0">
      <p:cViewPr varScale="1">
        <p:scale>
          <a:sx n="63" d="100"/>
          <a:sy n="63" d="100"/>
        </p:scale>
        <p:origin x="-581" y="-58"/>
      </p:cViewPr>
      <p:guideLst>
        <p:guide orient="horz" pos="2130"/>
        <p:guide pos="3826"/>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gs" Target="tags/tag7.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lvl1pPr algn="r" eaLnBrk="1" hangingPunct="1">
              <a:defRPr sz="1200">
                <a:latin typeface="Calibri" panose="020F0502020204030204" pitchFamily="34" charset="0"/>
                <a:ea typeface="宋体" panose="02010600030101010101" pitchFamily="2" charset="-122"/>
              </a:defRPr>
            </a:lvl1pPr>
          </a:lstStyle>
          <a:p>
            <a:pPr>
              <a:defRPr/>
            </a:pPr>
            <a:fld id="{5C6BEBE5-1D2E-4BBB-B5B5-B5B0DDA0484F}" type="datetimeFigureOut">
              <a:rPr lang="zh-CN" altLang="en-US"/>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3077" name="备注占位符 4"/>
          <p:cNvSpPr>
            <a:spLocks noGrp="1" noChangeArrowheads="1"/>
          </p:cNvSpPr>
          <p:nvPr>
            <p:ph type="body" sz="quarter" idx="4294967295"/>
          </p:nvPr>
        </p:nvSpPr>
        <p:spPr bwMode="auto">
          <a:xfrm>
            <a:off x="685800" y="4343400"/>
            <a:ext cx="5486400" cy="4114800"/>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6" name="页脚占位符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atin typeface="Calibri" panose="020F0502020204030204" pitchFamily="34" charset="0"/>
              </a:defRPr>
            </a:lvl1pPr>
          </a:lstStyle>
          <a:p>
            <a:fld id="{54E9BCF5-12D1-4D51-BB26-20A5554EDFDB}"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8330" algn="l" rtl="0" eaLnBrk="0" fontAlgn="base" hangingPunct="0">
      <a:spcBef>
        <a:spcPct val="30000"/>
      </a:spcBef>
      <a:spcAft>
        <a:spcPct val="0"/>
      </a:spcAft>
      <a:defRPr sz="1600" kern="1200">
        <a:solidFill>
          <a:schemeClr val="tx1"/>
        </a:solidFill>
        <a:latin typeface="+mn-lt"/>
        <a:ea typeface="+mn-ea"/>
        <a:cs typeface="+mn-cs"/>
      </a:defRPr>
    </a:lvl2pPr>
    <a:lvl3pPr marL="1217930" algn="l" rtl="0" eaLnBrk="0" fontAlgn="base" hangingPunct="0">
      <a:spcBef>
        <a:spcPct val="30000"/>
      </a:spcBef>
      <a:spcAft>
        <a:spcPct val="0"/>
      </a:spcAft>
      <a:defRPr sz="1600" kern="1200">
        <a:solidFill>
          <a:schemeClr val="tx1"/>
        </a:solidFill>
        <a:latin typeface="+mn-lt"/>
        <a:ea typeface="+mn-ea"/>
        <a:cs typeface="+mn-cs"/>
      </a:defRPr>
    </a:lvl3pPr>
    <a:lvl4pPr marL="1827530" algn="l" rtl="0" eaLnBrk="0" fontAlgn="base" hangingPunct="0">
      <a:spcBef>
        <a:spcPct val="30000"/>
      </a:spcBef>
      <a:spcAft>
        <a:spcPct val="0"/>
      </a:spcAft>
      <a:defRPr sz="1600" kern="1200">
        <a:solidFill>
          <a:schemeClr val="tx1"/>
        </a:solidFill>
        <a:latin typeface="+mn-lt"/>
        <a:ea typeface="+mn-ea"/>
        <a:cs typeface="+mn-cs"/>
      </a:defRPr>
    </a:lvl4pPr>
    <a:lvl5pPr marL="2437130" algn="l" rtl="0" eaLnBrk="0" fontAlgn="base" hangingPunct="0">
      <a:spcBef>
        <a:spcPct val="30000"/>
      </a:spcBef>
      <a:spcAft>
        <a:spcPct val="0"/>
      </a:spcAft>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5122" name="备注占位符 2"/>
          <p:cNvSpPr>
            <a:spLocks noGrp="1" noChangeArrowheads="1"/>
          </p:cNvSpPr>
          <p:nvPr>
            <p:ph type="body" idx="4294967295"/>
          </p:nvPr>
        </p:nvSpPr>
        <p:spPr/>
        <p:txBody>
          <a:bodyPr/>
          <a:lstStyle/>
          <a:p>
            <a:pPr eaLnBrk="1" hangingPunct="1">
              <a:lnSpc>
                <a:spcPct val="150000"/>
              </a:lnSpc>
            </a:pPr>
            <a:endParaRPr lang="en-US" altLang="zh-CN" u="none" dirty="0" smtClean="0"/>
          </a:p>
        </p:txBody>
      </p:sp>
      <p:sp>
        <p:nvSpPr>
          <p:cNvPr id="5123" name="灯片编号占位符 3"/>
          <p:cNvSpPr>
            <a:spLocks noGrp="1" noChangeArrowheads="1"/>
          </p:cNvSpPr>
          <p:nvPr>
            <p:ph type="sldNum" sz="quarter" idx="5"/>
          </p:nvPr>
        </p:nvSpPr>
        <p:spPr bwMode="auto">
          <a:noFill/>
          <a:ln>
            <a:miter lim="800000"/>
          </a:ln>
        </p:spPr>
        <p:txBody>
          <a:bodyPr/>
          <a:lstStyle/>
          <a:p>
            <a:fld id="{1255B2E5-2FCE-436A-B4A8-B33C8ED88E6A}" type="slidenum">
              <a:rPr lang="zh-CN" altLang="en-US"/>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r>
              <a:rPr lang="en-US" altLang="en-US" dirty="0">
                <a:sym typeface="+mn-ea"/>
              </a:rPr>
              <a:t>any configuration specific change requests to Chapter 5 ONLY shall NOT be accepted by RAN5</a:t>
            </a:r>
            <a:endParaRPr lang="en-US" altLang="en-US" dirty="0">
              <a:sym typeface="+mn-ea"/>
            </a:endParaRPr>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r>
              <a:rPr lang="en-US" altLang="en-US" dirty="0">
                <a:sym typeface="+mn-ea"/>
              </a:rPr>
              <a:t>any configuration specific change requests to Chapter 5 ONLY shall NOT be accepted by RAN5</a:t>
            </a:r>
            <a:endParaRPr lang="en-US" altLang="en-US" dirty="0">
              <a:sym typeface="+mn-ea"/>
            </a:endParaRPr>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r>
              <a:rPr lang="en-US" altLang="en-US" dirty="0">
                <a:sym typeface="+mn-ea"/>
              </a:rPr>
              <a:t>any configuration specific change requests to Chapter 5 ONLY shall NOT be accepted by RAN5</a:t>
            </a:r>
            <a:endParaRPr lang="en-US" altLang="en-US" dirty="0">
              <a:sym typeface="+mn-ea"/>
            </a:endParaRPr>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r>
              <a:rPr lang="en-US" altLang="en-US" dirty="0">
                <a:sym typeface="+mn-ea"/>
              </a:rPr>
              <a:t>any configuration specific change requests to Chapter 5 ONLY shall NOT be accepted by RAN5</a:t>
            </a:r>
            <a:endParaRPr lang="en-US" altLang="en-US" dirty="0">
              <a:sym typeface="+mn-ea"/>
            </a:endParaRPr>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3802" y="1122622"/>
            <a:ext cx="9142810" cy="2388153"/>
          </a:xfrm>
        </p:spPr>
        <p:txBody>
          <a:bodyPr anchor="b"/>
          <a:lstStyle>
            <a:lvl1pPr algn="ctr">
              <a:defRPr sz="8000"/>
            </a:lvl1pPr>
          </a:lstStyle>
          <a:p>
            <a:r>
              <a:rPr lang="zh-CN" altLang="en-US" noProof="1"/>
              <a:t>单击此处编辑母版标题样式</a:t>
            </a:r>
            <a:endParaRPr lang="en-US" noProof="1"/>
          </a:p>
        </p:txBody>
      </p:sp>
      <p:sp>
        <p:nvSpPr>
          <p:cNvPr id="3" name="副标题 2"/>
          <p:cNvSpPr>
            <a:spLocks noGrp="1"/>
          </p:cNvSpPr>
          <p:nvPr>
            <p:ph type="subTitle" idx="1"/>
          </p:nvPr>
        </p:nvSpPr>
        <p:spPr>
          <a:xfrm>
            <a:off x="1523802" y="3602871"/>
            <a:ext cx="9142810" cy="1656146"/>
          </a:xfrm>
        </p:spPr>
        <p:txBody>
          <a:bodyPr/>
          <a:lstStyle>
            <a:lvl1pPr marL="0" indent="0" algn="ctr">
              <a:buNone/>
              <a:defRPr sz="3200"/>
            </a:lvl1pPr>
            <a:lvl2pPr marL="609600" indent="0" algn="ctr">
              <a:buNone/>
              <a:defRPr sz="2700"/>
            </a:lvl2pPr>
            <a:lvl3pPr marL="1219200" indent="0" algn="ctr">
              <a:buNone/>
              <a:defRPr sz="2400"/>
            </a:lvl3pPr>
            <a:lvl4pPr marL="1828800" indent="0" algn="ctr">
              <a:buNone/>
              <a:defRPr sz="2100"/>
            </a:lvl4pPr>
            <a:lvl5pPr marL="2438400" indent="0" algn="ctr">
              <a:buNone/>
              <a:defRPr sz="2100"/>
            </a:lvl5pPr>
            <a:lvl6pPr marL="3048000" indent="0" algn="ctr">
              <a:buNone/>
              <a:defRPr sz="2100"/>
            </a:lvl6pPr>
            <a:lvl7pPr marL="3657600" indent="0" algn="ctr">
              <a:buNone/>
              <a:defRPr sz="2100"/>
            </a:lvl7pPr>
            <a:lvl8pPr marL="4267200" indent="0" algn="ctr">
              <a:buNone/>
              <a:defRPr sz="2100"/>
            </a:lvl8pPr>
            <a:lvl9pPr marL="4876800" indent="0" algn="ctr">
              <a:buNone/>
              <a:defRPr sz="2100"/>
            </a:lvl9pPr>
          </a:lstStyle>
          <a:p>
            <a:r>
              <a:rPr lang="zh-CN" altLang="en-US" noProof="1"/>
              <a:t>单击此处编辑母版副标题样式</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BB2F29BB-4B58-48F0-8816-507D728BD8A0}"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86E2109C-B8F2-45FB-BCEC-95E3A0D8993E}"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3766" y="365211"/>
            <a:ext cx="2628558" cy="5813184"/>
          </a:xfrm>
        </p:spPr>
        <p:txBody>
          <a:bodyPr vert="eaVert"/>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a:xfrm>
            <a:off x="838093" y="365211"/>
            <a:ext cx="7733293" cy="5813184"/>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56B6885C-24B6-4E1E-8492-16D36C584FA6}"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A19802C2-E10E-49A8-8A3E-31E7DD595A64}"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745" y="1710135"/>
            <a:ext cx="10514231" cy="2853398"/>
          </a:xfrm>
        </p:spPr>
        <p:txBody>
          <a:bodyPr anchor="b"/>
          <a:lstStyle>
            <a:lvl1pPr>
              <a:defRPr sz="8000"/>
            </a:lvl1p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1745" y="4590528"/>
            <a:ext cx="10514231" cy="1500534"/>
          </a:xfrm>
        </p:spPr>
        <p:txBody>
          <a:bodyPr/>
          <a:lstStyle>
            <a:lvl1pPr marL="0" indent="0">
              <a:buNone/>
              <a:defRPr sz="3200">
                <a:solidFill>
                  <a:schemeClr val="tx1">
                    <a:tint val="75000"/>
                  </a:schemeClr>
                </a:solidFill>
              </a:defRPr>
            </a:lvl1pPr>
            <a:lvl2pPr marL="609600" indent="0">
              <a:buNone/>
              <a:defRPr sz="2700">
                <a:solidFill>
                  <a:schemeClr val="tx1">
                    <a:tint val="75000"/>
                  </a:schemeClr>
                </a:solidFill>
              </a:defRPr>
            </a:lvl2pPr>
            <a:lvl3pPr marL="1219200" indent="0">
              <a:buNone/>
              <a:defRPr sz="2400">
                <a:solidFill>
                  <a:schemeClr val="tx1">
                    <a:tint val="75000"/>
                  </a:schemeClr>
                </a:solidFill>
              </a:defRPr>
            </a:lvl3pPr>
            <a:lvl4pPr marL="1828800" indent="0">
              <a:buNone/>
              <a:defRPr sz="2100">
                <a:solidFill>
                  <a:schemeClr val="tx1">
                    <a:tint val="75000"/>
                  </a:schemeClr>
                </a:solidFill>
              </a:defRPr>
            </a:lvl4pPr>
            <a:lvl5pPr marL="2438400" indent="0">
              <a:buNone/>
              <a:defRPr sz="2100">
                <a:solidFill>
                  <a:schemeClr val="tx1">
                    <a:tint val="75000"/>
                  </a:schemeClr>
                </a:solidFill>
              </a:defRPr>
            </a:lvl5pPr>
            <a:lvl6pPr marL="3048000" indent="0">
              <a:buNone/>
              <a:defRPr sz="2100">
                <a:solidFill>
                  <a:schemeClr val="tx1">
                    <a:tint val="75000"/>
                  </a:schemeClr>
                </a:solidFill>
              </a:defRPr>
            </a:lvl6pPr>
            <a:lvl7pPr marL="3657600" indent="0">
              <a:buNone/>
              <a:defRPr sz="2100">
                <a:solidFill>
                  <a:schemeClr val="tx1">
                    <a:tint val="75000"/>
                  </a:schemeClr>
                </a:solidFill>
              </a:defRPr>
            </a:lvl7pPr>
            <a:lvl8pPr marL="4267200" indent="0">
              <a:buNone/>
              <a:defRPr sz="2100">
                <a:solidFill>
                  <a:schemeClr val="tx1">
                    <a:tint val="75000"/>
                  </a:schemeClr>
                </a:solidFill>
              </a:defRPr>
            </a:lvl8pPr>
            <a:lvl9pPr marL="4876800" indent="0">
              <a:buNone/>
              <a:defRPr sz="2100">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D79D7B6F-1070-41B6-A8A6-1C1D30145B6C}"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sz="half" idx="1"/>
          </p:nvPr>
        </p:nvSpPr>
        <p:spPr>
          <a:xfrm>
            <a:off x="838092"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内容占位符 3"/>
          <p:cNvSpPr>
            <a:spLocks noGrp="1"/>
          </p:cNvSpPr>
          <p:nvPr>
            <p:ph sz="half" idx="2"/>
          </p:nvPr>
        </p:nvSpPr>
        <p:spPr>
          <a:xfrm>
            <a:off x="6171398"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17F7804F-C22F-4105-B851-BB69C5DFCE82}"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681" y="365210"/>
            <a:ext cx="10514231" cy="1325870"/>
          </a:xfrm>
        </p:spPr>
        <p:txBody>
          <a:body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9680" y="1681552"/>
            <a:ext cx="5157115"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9680" y="2505657"/>
            <a:ext cx="5157115"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文本占位符 4"/>
          <p:cNvSpPr>
            <a:spLocks noGrp="1"/>
          </p:cNvSpPr>
          <p:nvPr>
            <p:ph type="body" sz="quarter" idx="3"/>
          </p:nvPr>
        </p:nvSpPr>
        <p:spPr>
          <a:xfrm>
            <a:off x="6171403" y="1681552"/>
            <a:ext cx="5182513"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171403" y="2505657"/>
            <a:ext cx="5182513"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7"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8" name="页脚占位符 4"/>
          <p:cNvSpPr>
            <a:spLocks noGrp="1"/>
          </p:cNvSpPr>
          <p:nvPr>
            <p:ph type="ftr" sz="quarter" idx="11"/>
          </p:nvPr>
        </p:nvSpPr>
        <p:spPr/>
        <p:txBody>
          <a:bodyPr/>
          <a:lstStyle>
            <a:lvl1pPr>
              <a:defRPr/>
            </a:lvl1pPr>
          </a:lstStyle>
          <a:p>
            <a:pPr>
              <a:defRPr/>
            </a:pPr>
            <a:endParaRPr lang="en-US" altLang="zh-CN"/>
          </a:p>
        </p:txBody>
      </p:sp>
      <p:sp>
        <p:nvSpPr>
          <p:cNvPr id="9" name="灯片编号占位符 5"/>
          <p:cNvSpPr>
            <a:spLocks noGrp="1"/>
          </p:cNvSpPr>
          <p:nvPr>
            <p:ph type="sldNum" sz="quarter" idx="12"/>
          </p:nvPr>
        </p:nvSpPr>
        <p:spPr/>
        <p:txBody>
          <a:bodyPr/>
          <a:lstStyle>
            <a:lvl1pPr>
              <a:defRPr/>
            </a:lvl1pPr>
          </a:lstStyle>
          <a:p>
            <a:fld id="{D2E04E12-DEE3-41B9-AD38-8CF39C66016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fld id="{80221EFE-4BC2-495B-900A-501AA63EF991}"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fld id="{DB5DF91A-2561-4F59-AF99-6D7034613CDA}"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内容占位符 2"/>
          <p:cNvSpPr>
            <a:spLocks noGrp="1"/>
          </p:cNvSpPr>
          <p:nvPr>
            <p:ph idx="1"/>
          </p:nvPr>
        </p:nvSpPr>
        <p:spPr>
          <a:xfrm>
            <a:off x="5182518" y="987655"/>
            <a:ext cx="6171398" cy="4874754"/>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AF537606-E014-4704-BCFA-F34B12E0811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图片占位符 2"/>
          <p:cNvSpPr>
            <a:spLocks noGrp="1"/>
          </p:cNvSpPr>
          <p:nvPr>
            <p:ph type="pic" idx="1"/>
          </p:nvPr>
        </p:nvSpPr>
        <p:spPr>
          <a:xfrm>
            <a:off x="5182518" y="987655"/>
            <a:ext cx="6171398" cy="4874754"/>
          </a:xfrm>
        </p:spPr>
        <p:txBody>
          <a:bodyPr rtlCol="0">
            <a:normAutofit/>
          </a:bodyPr>
          <a:lstStyle>
            <a:lvl1pPr marL="0" indent="0">
              <a:buNone/>
              <a:defRPr sz="4300"/>
            </a:lvl1pPr>
            <a:lvl2pPr marL="609600" indent="0">
              <a:buNone/>
              <a:defRPr sz="3700"/>
            </a:lvl2pPr>
            <a:lvl3pPr marL="1219200" indent="0">
              <a:buNone/>
              <a:defRPr sz="3200"/>
            </a:lvl3pPr>
            <a:lvl4pPr marL="1828800" indent="0">
              <a:buNone/>
              <a:defRPr sz="2700"/>
            </a:lvl4pPr>
            <a:lvl5pPr marL="2438400" indent="0">
              <a:buNone/>
              <a:defRPr sz="2700"/>
            </a:lvl5pPr>
            <a:lvl6pPr marL="3048000" indent="0">
              <a:buNone/>
              <a:defRPr sz="2700"/>
            </a:lvl6pPr>
            <a:lvl7pPr marL="3657600" indent="0">
              <a:buNone/>
              <a:defRPr sz="2700"/>
            </a:lvl7pPr>
            <a:lvl8pPr marL="4267200" indent="0">
              <a:buNone/>
              <a:defRPr sz="2700"/>
            </a:lvl8pPr>
            <a:lvl9pPr marL="4876800" indent="0">
              <a:buNone/>
              <a:defRPr sz="2700"/>
            </a:lvl9pPr>
          </a:lstStyle>
          <a:p>
            <a:pPr lvl="0"/>
            <a:endParaRPr lang="en-US" noProof="0"/>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E4295A0F-A7F1-4B44-83DC-2C3B4A18B875}" type="slidenum">
              <a:rPr lang="en-US" altLang="zh-CN"/>
            </a:fld>
            <a:endParaRPr lang="en-US" altLang="zh-CN">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838200" y="365125"/>
            <a:ext cx="10514013" cy="1325563"/>
          </a:xfrm>
          <a:prstGeom prst="rect">
            <a:avLst/>
          </a:prstGeom>
          <a:noFill/>
          <a:ln w="9525">
            <a:noFill/>
            <a:miter lim="800000"/>
          </a:ln>
        </p:spPr>
        <p:txBody>
          <a:bodyPr vert="horz" wrap="square" lIns="121917" tIns="60958" rIns="121917" bIns="60958"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nvPr>
        </p:nvSpPr>
        <p:spPr bwMode="auto">
          <a:xfrm>
            <a:off x="838200" y="1825625"/>
            <a:ext cx="10514013" cy="4352925"/>
          </a:xfrm>
          <a:prstGeom prst="rect">
            <a:avLst/>
          </a:prstGeom>
          <a:noFill/>
          <a:ln w="9525">
            <a:noFill/>
            <a:miter lim="800000"/>
          </a:ln>
        </p:spPr>
        <p:txBody>
          <a:bodyPr vert="horz" wrap="square" lIns="121917" tIns="60958" rIns="121917" bIns="60958"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eaLnBrk="1" hangingPunct="1">
              <a:defRPr sz="1600">
                <a:solidFill>
                  <a:srgbClr val="898989"/>
                </a:solidFill>
                <a:latin typeface="Calibri" panose="020F0502020204030204" pitchFamily="34" charset="0"/>
                <a:ea typeface="宋体" panose="02010600030101010101" pitchFamily="2" charset="-122"/>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lgn="ctr" eaLnBrk="1" hangingPunct="1">
              <a:defRPr sz="1600">
                <a:solidFill>
                  <a:srgbClr val="898989"/>
                </a:solidFill>
                <a:latin typeface="Calibri" panose="020F0502020204030204" pitchFamily="34" charset="0"/>
                <a:ea typeface="宋体" panose="02010600030101010101" pitchFamily="2" charset="-122"/>
              </a:defRPr>
            </a:lvl1pPr>
          </a:lstStyle>
          <a:p>
            <a:pPr>
              <a:defRPr/>
            </a:pPr>
            <a:endParaRPr lang="en-US" altLang="zh-CN"/>
          </a:p>
        </p:txBody>
      </p:sp>
      <p:sp>
        <p:nvSpPr>
          <p:cNvPr id="6"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lstStyle>
            <a:lvl1pPr algn="r">
              <a:defRPr sz="1600">
                <a:solidFill>
                  <a:srgbClr val="898989"/>
                </a:solidFill>
                <a:latin typeface="Calibri" panose="020F0502020204030204" pitchFamily="34" charset="0"/>
              </a:defRPr>
            </a:lvl1pPr>
          </a:lstStyle>
          <a:p>
            <a:fld id="{F129759E-47CE-4A4C-B3CD-32BD4A364F0F}"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p:titleStyle>
    <p:bodyStyle>
      <a:lvl1pPr marL="303530" indent="-303530" algn="l" rtl="0" eaLnBrk="0" fontAlgn="base" hangingPunct="0">
        <a:lnSpc>
          <a:spcPct val="90000"/>
        </a:lnSpc>
        <a:spcBef>
          <a:spcPts val="1340"/>
        </a:spcBef>
        <a:spcAft>
          <a:spcPct val="0"/>
        </a:spcAft>
        <a:buFont typeface="Arial" panose="020B0604020202020204" pitchFamily="34" charset="0"/>
        <a:buChar char="•"/>
        <a:defRPr sz="3700" kern="1200">
          <a:solidFill>
            <a:schemeClr val="tx1"/>
          </a:solidFill>
          <a:latin typeface="+mn-lt"/>
          <a:ea typeface="+mn-ea"/>
          <a:cs typeface="+mn-cs"/>
        </a:defRPr>
      </a:lvl1pPr>
      <a:lvl2pPr marL="913130" indent="-303530" algn="l" rtl="0" eaLnBrk="0" fontAlgn="base" hangingPunct="0">
        <a:lnSpc>
          <a:spcPct val="90000"/>
        </a:lnSpc>
        <a:spcBef>
          <a:spcPts val="665"/>
        </a:spcBef>
        <a:spcAft>
          <a:spcPct val="0"/>
        </a:spcAft>
        <a:buFont typeface="Arial" panose="020B0604020202020204" pitchFamily="34" charset="0"/>
        <a:buChar char="•"/>
        <a:defRPr sz="3200" kern="1200">
          <a:solidFill>
            <a:schemeClr val="tx1"/>
          </a:solidFill>
          <a:latin typeface="+mn-lt"/>
          <a:ea typeface="+mn-ea"/>
          <a:cs typeface="+mn-cs"/>
        </a:defRPr>
      </a:lvl2pPr>
      <a:lvl3pPr marL="1522730" indent="-303530" algn="l" rtl="0" eaLnBrk="0" fontAlgn="base" hangingPunct="0">
        <a:lnSpc>
          <a:spcPct val="90000"/>
        </a:lnSpc>
        <a:spcBef>
          <a:spcPts val="665"/>
        </a:spcBef>
        <a:spcAft>
          <a:spcPct val="0"/>
        </a:spcAft>
        <a:buFont typeface="Arial" panose="020B0604020202020204" pitchFamily="34" charset="0"/>
        <a:buChar char="•"/>
        <a:defRPr sz="2700" kern="1200">
          <a:solidFill>
            <a:schemeClr val="tx1"/>
          </a:solidFill>
          <a:latin typeface="+mn-lt"/>
          <a:ea typeface="+mn-ea"/>
          <a:cs typeface="+mn-cs"/>
        </a:defRPr>
      </a:lvl3pPr>
      <a:lvl4pPr marL="21323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4pPr>
      <a:lvl5pPr marL="27419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ctrTitle"/>
          </p:nvPr>
        </p:nvSpPr>
        <p:spPr>
          <a:xfrm>
            <a:off x="1395730" y="1885950"/>
            <a:ext cx="9335135" cy="2337435"/>
          </a:xfrm>
        </p:spPr>
        <p:txBody>
          <a:bodyPr anchor="ctr"/>
          <a:lstStyle/>
          <a:p>
            <a:pPr eaLnBrk="1" hangingPunct="1">
              <a:lnSpc>
                <a:spcPts val="6280"/>
              </a:lnSpc>
              <a:defRPr/>
            </a:pPr>
            <a:r>
              <a:rPr lang="en-US" altLang="zh-CN" sz="2800" dirty="0">
                <a:latin typeface="+mn-lt"/>
              </a:rPr>
              <a:t>Discussion on handling of PRD21 v130</a:t>
            </a:r>
            <a:endParaRPr lang="en-US" altLang="zh-CN" sz="2800" dirty="0">
              <a:latin typeface="+mn-lt"/>
            </a:endParaRPr>
          </a:p>
        </p:txBody>
      </p:sp>
      <p:sp>
        <p:nvSpPr>
          <p:cNvPr id="4098" name="副标题 2"/>
          <p:cNvSpPr>
            <a:spLocks noGrp="1" noChangeArrowheads="1"/>
          </p:cNvSpPr>
          <p:nvPr>
            <p:ph type="subTitle" idx="1"/>
          </p:nvPr>
        </p:nvSpPr>
        <p:spPr>
          <a:xfrm>
            <a:off x="215900" y="4736465"/>
            <a:ext cx="11703050" cy="1524635"/>
          </a:xfrm>
        </p:spPr>
        <p:txBody>
          <a:bodyPr/>
          <a:lstStyle/>
          <a:p>
            <a:pPr eaLnBrk="1" hangingPunct="1">
              <a:lnSpc>
                <a:spcPct val="150000"/>
              </a:lnSpc>
            </a:pPr>
            <a:r>
              <a:rPr lang="en-US" altLang="zh-CN" sz="2800" dirty="0" smtClean="0"/>
              <a:t>CMCC, </a:t>
            </a:r>
            <a:r>
              <a:rPr lang="en-US" altLang="zh-CN" sz="2800" dirty="0" err="1" smtClean="0"/>
              <a:t>Ericsson, Huawei, Hisilicon, Nokia, DISH</a:t>
            </a:r>
            <a:r>
              <a:rPr lang="en-US" altLang="zh-CN" sz="2800" dirty="0" smtClean="0">
                <a:solidFill>
                  <a:schemeClr val="tx1"/>
                </a:solidFill>
                <a:sym typeface="+mn-ea"/>
              </a:rPr>
              <a:t> </a:t>
            </a:r>
            <a:endParaRPr lang="en-US" altLang="zh-CN" sz="2800" dirty="0" smtClean="0">
              <a:solidFill>
                <a:schemeClr val="tx1"/>
              </a:solidFill>
              <a:sym typeface="+mn-ea"/>
            </a:endParaRPr>
          </a:p>
        </p:txBody>
      </p:sp>
      <p:sp>
        <p:nvSpPr>
          <p:cNvPr id="4099"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3" name="Subtitle 4"/>
          <p:cNvSpPr txBox="1"/>
          <p:nvPr/>
        </p:nvSpPr>
        <p:spPr bwMode="auto">
          <a:xfrm>
            <a:off x="195263" y="88900"/>
            <a:ext cx="11757025" cy="1109663"/>
          </a:xfrm>
          <a:prstGeom prst="rect">
            <a:avLst/>
          </a:prstGeom>
          <a:noFill/>
          <a:ln w="9525">
            <a:noFill/>
            <a:miter lim="800000"/>
          </a:ln>
        </p:spPr>
        <p:txBody>
          <a:bodyPr lIns="72000" tIns="0" rIns="72000" bIns="0" anchor="ctr"/>
          <a:lstStyle>
            <a:lvl1pPr marL="0" indent="0" algn="l" rtl="0" eaLnBrk="1" fontAlgn="base" hangingPunct="1">
              <a:lnSpc>
                <a:spcPct val="75000"/>
              </a:lnSpc>
              <a:spcBef>
                <a:spcPts val="0"/>
              </a:spcBef>
              <a:spcAft>
                <a:spcPct val="0"/>
              </a:spcAft>
              <a:buClr>
                <a:srgbClr val="00A9D4"/>
              </a:buClr>
              <a:buFont typeface="Arial" panose="020B0604020202020204" pitchFamily="34" charset="0"/>
              <a:buNone/>
              <a:defRPr sz="3000" baseline="0">
                <a:solidFill>
                  <a:schemeClr val="tx1"/>
                </a:solidFill>
                <a:latin typeface="+mn-lt"/>
                <a:ea typeface="+mn-ea"/>
                <a:cs typeface="+mn-cs"/>
              </a:defRPr>
            </a:lvl1pPr>
            <a:lvl2pPr marL="533400" indent="-177800"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2pPr>
            <a:lvl3pPr marL="892175" indent="-179705" algn="l" rtl="0" eaLnBrk="1" fontAlgn="base" hangingPunct="1">
              <a:spcBef>
                <a:spcPct val="20000"/>
              </a:spcBef>
              <a:spcAft>
                <a:spcPct val="0"/>
              </a:spcAft>
              <a:buClr>
                <a:srgbClr val="92CCE5"/>
              </a:buClr>
              <a:buFont typeface="Ericsson Capital TT" panose="02000503000000020004" pitchFamily="2" charset="0"/>
              <a:buChar char="›"/>
              <a:defRPr sz="2000">
                <a:solidFill>
                  <a:schemeClr val="tx1"/>
                </a:solidFill>
                <a:latin typeface="+mn-lt"/>
              </a:defRPr>
            </a:lvl3pPr>
            <a:lvl4pPr marL="125285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4pPr>
            <a:lvl5pPr marL="16148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5pPr>
            <a:lvl6pPr marL="20720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6pPr>
            <a:lvl7pPr marL="25292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7pPr>
            <a:lvl8pPr marL="29864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8pPr>
            <a:lvl9pPr marL="34436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9pPr>
          </a:lstStyle>
          <a:p>
            <a:pPr>
              <a:lnSpc>
                <a:spcPct val="100000"/>
              </a:lnSpc>
              <a:defRPr/>
            </a:pPr>
            <a:r>
              <a:rPr lang="en-GB" altLang="zh-CN" sz="2400" b="1" dirty="0" smtClean="0"/>
              <a:t>3GPP TSG-RAN5 Meeting #</a:t>
            </a:r>
            <a:r>
              <a:rPr lang="en-US" altLang="en-GB" sz="2400" b="1" dirty="0" smtClean="0"/>
              <a:t>9</a:t>
            </a:r>
            <a:r>
              <a:rPr lang="en-US" sz="2400" b="1" dirty="0" smtClean="0"/>
              <a:t>7</a:t>
            </a:r>
            <a:r>
              <a:rPr lang="en-US" sz="2400" kern="0" dirty="0" smtClean="0"/>
              <a:t> 						      </a:t>
            </a:r>
            <a:r>
              <a:rPr lang="en-US" altLang="zh-CN" sz="2400" b="1" dirty="0" smtClean="0">
                <a:solidFill>
                  <a:schemeClr val="tx1"/>
                </a:solidFill>
              </a:rPr>
              <a:t>R5-22</a:t>
            </a:r>
            <a:r>
              <a:rPr lang="en-US" altLang="zh-CN" sz="2400" b="1" dirty="0" smtClean="0">
                <a:solidFill>
                  <a:schemeClr val="tx1"/>
                </a:solidFill>
                <a:highlight>
                  <a:srgbClr val="FFFF00"/>
                </a:highlight>
              </a:rPr>
              <a:t>XXXX</a:t>
            </a:r>
            <a:endParaRPr lang="en-US" altLang="zh-CN" sz="2400" b="1" dirty="0" smtClean="0"/>
          </a:p>
          <a:p>
            <a:pPr>
              <a:lnSpc>
                <a:spcPct val="100000"/>
              </a:lnSpc>
              <a:defRPr/>
            </a:pPr>
            <a:r>
              <a:rPr lang="en-US" altLang="en-GB" sz="2400" b="1" dirty="0" smtClean="0"/>
              <a:t>Toulouse</a:t>
            </a:r>
            <a:r>
              <a:rPr lang="en-GB" altLang="zh-CN" sz="2400" b="1" dirty="0" smtClean="0"/>
              <a:t>,</a:t>
            </a:r>
            <a:r>
              <a:rPr lang="en-US" altLang="en-GB" sz="2400" b="1" dirty="0" smtClean="0"/>
              <a:t> France,</a:t>
            </a:r>
            <a:r>
              <a:rPr lang="en-GB" altLang="zh-CN" sz="2400" b="1" dirty="0" smtClean="0"/>
              <a:t> </a:t>
            </a:r>
            <a:r>
              <a:rPr lang="en-US" altLang="en-GB" sz="2400" b="1" dirty="0" smtClean="0"/>
              <a:t>Nov</a:t>
            </a:r>
            <a:r>
              <a:rPr lang="en-US" altLang="en-GB" sz="2400" b="1" dirty="0" smtClean="0"/>
              <a:t> 14</a:t>
            </a:r>
            <a:r>
              <a:rPr lang="en-GB" altLang="zh-CN" sz="2400" b="1" dirty="0" smtClean="0"/>
              <a:t> – </a:t>
            </a:r>
            <a:r>
              <a:rPr lang="en-US" altLang="en-GB" sz="2400" b="1" dirty="0" smtClean="0"/>
              <a:t>18</a:t>
            </a:r>
            <a:r>
              <a:rPr lang="en-US" altLang="en-GB" sz="2400" b="1" dirty="0" smtClean="0"/>
              <a:t>,</a:t>
            </a:r>
            <a:r>
              <a:rPr lang="en-GB" altLang="zh-CN" sz="2400" b="1" dirty="0" smtClean="0"/>
              <a:t> 202</a:t>
            </a:r>
            <a:r>
              <a:rPr lang="en-US" altLang="en-GB" sz="2400" b="1" dirty="0" smtClean="0"/>
              <a:t>2</a:t>
            </a:r>
            <a:endParaRPr lang="en-US" altLang="en-GB" sz="2400" b="1" dirty="0" smtClean="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35560"/>
            <a:ext cx="11577955" cy="727710"/>
          </a:xfrm>
        </p:spPr>
        <p:txBody>
          <a:bodyPr/>
          <a:lstStyle/>
          <a:p>
            <a:pPr eaLnBrk="1" hangingPunct="1"/>
            <a:r>
              <a:rPr lang="en-US" altLang="zh-CN" sz="3200" b="1" dirty="0" smtClean="0">
                <a:solidFill>
                  <a:schemeClr val="tx1"/>
                </a:solidFill>
              </a:rPr>
              <a:t>Some Bands/Configurations may have NO “Interested Operators”</a:t>
            </a:r>
            <a:endParaRPr lang="en-US" altLang="zh-CN" sz="3200" b="1" dirty="0" smtClean="0">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p>
        </p:txBody>
      </p:sp>
      <p:sp>
        <p:nvSpPr>
          <p:cNvPr id="2" name="文本框 1"/>
          <p:cNvSpPr txBox="1"/>
          <p:nvPr/>
        </p:nvSpPr>
        <p:spPr>
          <a:xfrm>
            <a:off x="200025" y="733425"/>
            <a:ext cx="11749405" cy="2335530"/>
          </a:xfrm>
          <a:prstGeom prst="rect">
            <a:avLst/>
          </a:prstGeom>
          <a:noFill/>
        </p:spPr>
        <p:txBody>
          <a:bodyPr wrap="square" rtlCol="0" anchor="t">
            <a:spAutoFit/>
          </a:bodyPr>
          <a:p>
            <a:pPr eaLnBrk="1" latinLnBrk="0" hangingPunct="1">
              <a:lnSpc>
                <a:spcPts val="3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Observation 1</a:t>
            </a:r>
            <a:r>
              <a:rPr lang="en-US" altLang="zh-CN" sz="2400" dirty="0" smtClean="0">
                <a:latin typeface="+mn-lt"/>
                <a:sym typeface="+mn-ea"/>
              </a:rPr>
              <a:t>: Some Bands/Configurations (e.g. railway bands n100 and n101) have been introduced into 3GPP without “Interested Operators” but with “Interested Deployer”. These </a:t>
            </a:r>
            <a:r>
              <a:rPr lang="en-US" altLang="zh-CN" sz="2400" dirty="0" smtClean="0">
                <a:latin typeface="+mn-lt"/>
                <a:sym typeface="+mn-ea"/>
              </a:rPr>
              <a:t>“Interested Deployer” may be </a:t>
            </a:r>
            <a:r>
              <a:rPr lang="en-US" altLang="zh-CN" sz="2400" dirty="0" smtClean="0">
                <a:latin typeface="+mn-lt"/>
                <a:sym typeface="+mn-ea"/>
              </a:rPr>
              <a:t>organizations (e.g. railway union) OR </a:t>
            </a:r>
            <a:r>
              <a:rPr lang="en-US" altLang="zh-CN" sz="2400" dirty="0" smtClean="0">
                <a:latin typeface="+mn-lt"/>
                <a:sym typeface="+mn-ea"/>
              </a:rPr>
              <a:t>a V2X company OR </a:t>
            </a:r>
            <a:r>
              <a:rPr lang="en-US" altLang="zh-CN" sz="2400" dirty="0" smtClean="0">
                <a:latin typeface="+mn-lt"/>
                <a:sym typeface="+mn-ea"/>
              </a:rPr>
              <a:t>an industry company (e.g. agriculture company, power company) interested in deploying </a:t>
            </a:r>
            <a:r>
              <a:rPr lang="en-US" altLang="zh-CN" sz="2400" dirty="0" smtClean="0">
                <a:latin typeface="+mn-lt"/>
                <a:sym typeface="+mn-ea"/>
              </a:rPr>
              <a:t>these Bands/Configurations</a:t>
            </a:r>
            <a:r>
              <a:rPr lang="en-US" altLang="zh-CN" sz="2400" dirty="0" smtClean="0">
                <a:latin typeface="+mn-lt"/>
                <a:sym typeface="+mn-ea"/>
              </a:rPr>
              <a:t>.</a:t>
            </a:r>
            <a:endParaRPr lang="en-US" altLang="zh-CN" sz="2400" dirty="0" smtClean="0">
              <a:latin typeface="+mn-lt"/>
              <a:sym typeface="+mn-ea"/>
            </a:endParaRPr>
          </a:p>
        </p:txBody>
      </p:sp>
      <p:sp>
        <p:nvSpPr>
          <p:cNvPr id="9" name="文本框 8"/>
          <p:cNvSpPr txBox="1"/>
          <p:nvPr/>
        </p:nvSpPr>
        <p:spPr>
          <a:xfrm>
            <a:off x="307975" y="3247390"/>
            <a:ext cx="11561445" cy="3271520"/>
          </a:xfrm>
          <a:prstGeom prst="rect">
            <a:avLst/>
          </a:prstGeom>
          <a:noFill/>
        </p:spPr>
        <p:txBody>
          <a:bodyPr wrap="square" rtlCol="0" anchor="t">
            <a:spAutoFit/>
          </a:bodyPr>
          <a:p>
            <a:pPr eaLnBrk="1" latinLnBrk="0" hangingPunct="1">
              <a:lnSpc>
                <a:spcPts val="3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Proposal 1</a:t>
            </a:r>
            <a:r>
              <a:rPr lang="en-US" altLang="zh-CN" sz="2400" dirty="0" smtClean="0">
                <a:latin typeface="+mn-lt"/>
                <a:sym typeface="+mn-ea"/>
              </a:rPr>
              <a:t>: In PRD21 v130, to introduce a new term of “Interested Deployer” in Section “3.1 Terms”, and to update the whole PRD21 with “Interested Deployer” accordingly.</a:t>
            </a:r>
            <a:endParaRPr lang="en-US" altLang="zh-CN" sz="2400" dirty="0" smtClean="0">
              <a:latin typeface="+mn-lt"/>
              <a:sym typeface="+mn-ea"/>
            </a:endParaRPr>
          </a:p>
          <a:p>
            <a:pPr marL="342900" indent="-342900" eaLnBrk="1" latinLnBrk="0" hangingPunct="1">
              <a:lnSpc>
                <a:spcPts val="3500"/>
              </a:lnSpc>
              <a:spcBef>
                <a:spcPts val="300"/>
              </a:spcBef>
              <a:buClrTx/>
              <a:buSzTx/>
              <a:buFont typeface="Wingdings" panose="05000000000000000000" charset="0"/>
              <a:buChar char="ü"/>
            </a:pPr>
            <a:r>
              <a:rPr lang="en-US" altLang="zh-CN" sz="2400" b="1" u="sng" dirty="0" smtClean="0">
                <a:latin typeface="+mn-lt"/>
                <a:sym typeface="+mn-ea"/>
              </a:rPr>
              <a:t>Interested Deployer</a:t>
            </a:r>
            <a:r>
              <a:rPr lang="en-US" altLang="zh-CN" sz="2400" u="sng" dirty="0" smtClean="0">
                <a:latin typeface="+mn-lt"/>
                <a:sym typeface="+mn-ea"/>
              </a:rPr>
              <a:t>: An organization (e.g. railway union) interested in deploying a 5G NR band or 5G NR CADC configuration (e.g. 5G NR railway band or 5G NR railway CADC configuration), or a V2X company interested in deploying a 5G NR V2X band or 5G NR V2X CADC configuration, or an industry company (e.g. agriculture company, power company) interested in deploying a 5G NR band or 5G NR CADC configuration.</a:t>
            </a:r>
            <a:endParaRPr lang="en-US" altLang="zh-CN" sz="2400" u="sng" dirty="0" smtClean="0">
              <a:latin typeface="+mn-lt"/>
              <a:sym typeface="+mn-ea"/>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35560"/>
            <a:ext cx="11577955" cy="727710"/>
          </a:xfrm>
        </p:spPr>
        <p:txBody>
          <a:bodyPr/>
          <a:lstStyle/>
          <a:p>
            <a:pPr eaLnBrk="1" hangingPunct="1"/>
            <a:r>
              <a:rPr lang="en-US" altLang="zh-CN" sz="3200" b="1" dirty="0" smtClean="0">
                <a:solidFill>
                  <a:schemeClr val="tx1"/>
                </a:solidFill>
              </a:rPr>
              <a:t>Some Terms are missing in Section 3.1</a:t>
            </a:r>
            <a:endParaRPr lang="en-US" altLang="zh-CN" sz="3200" b="1" dirty="0" smtClean="0">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p>
        </p:txBody>
      </p:sp>
      <p:sp>
        <p:nvSpPr>
          <p:cNvPr id="2" name="文本框 1"/>
          <p:cNvSpPr txBox="1"/>
          <p:nvPr/>
        </p:nvSpPr>
        <p:spPr>
          <a:xfrm>
            <a:off x="200025" y="598170"/>
            <a:ext cx="11749405" cy="732155"/>
          </a:xfrm>
          <a:prstGeom prst="rect">
            <a:avLst/>
          </a:prstGeom>
          <a:noFill/>
        </p:spPr>
        <p:txBody>
          <a:bodyPr wrap="square" rtlCol="0" anchor="t">
            <a:spAutoFit/>
          </a:bodyPr>
          <a:p>
            <a:pPr eaLnBrk="1" latinLnBrk="0" hangingPunct="1">
              <a:lnSpc>
                <a:spcPts val="2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Observation 2</a:t>
            </a:r>
            <a:r>
              <a:rPr lang="en-US" altLang="zh-CN" sz="2400" dirty="0" smtClean="0">
                <a:latin typeface="+mn-lt"/>
                <a:sym typeface="+mn-ea"/>
              </a:rPr>
              <a:t>: </a:t>
            </a:r>
            <a:r>
              <a:rPr lang="en-US" altLang="zh-CN" sz="2000" dirty="0" smtClean="0">
                <a:latin typeface="+mn-lt"/>
                <a:sym typeface="+mn-ea"/>
              </a:rPr>
              <a:t>Some terms are missing in Section “3.1 Terms”, including “Assigned band”, “Completed band”, “Interested Operator”, “ Ongoing band”, “Pending band” and “Responsible Company”.</a:t>
            </a:r>
            <a:endParaRPr lang="en-US" altLang="zh-CN" sz="2000" dirty="0" smtClean="0">
              <a:latin typeface="+mn-lt"/>
              <a:sym typeface="+mn-ea"/>
            </a:endParaRPr>
          </a:p>
        </p:txBody>
      </p:sp>
      <p:sp>
        <p:nvSpPr>
          <p:cNvPr id="9" name="文本框 8"/>
          <p:cNvSpPr txBox="1"/>
          <p:nvPr/>
        </p:nvSpPr>
        <p:spPr>
          <a:xfrm>
            <a:off x="200025" y="1333500"/>
            <a:ext cx="11749405" cy="5451475"/>
          </a:xfrm>
          <a:prstGeom prst="rect">
            <a:avLst/>
          </a:prstGeom>
          <a:noFill/>
        </p:spPr>
        <p:txBody>
          <a:bodyPr wrap="square" rtlCol="0" anchor="t">
            <a:spAutoFit/>
          </a:bodyPr>
          <a:p>
            <a:pPr eaLnBrk="1" latinLnBrk="0" hangingPunct="1">
              <a:lnSpc>
                <a:spcPts val="2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Proposal 2</a:t>
            </a:r>
            <a:r>
              <a:rPr lang="en-US" altLang="zh-CN" sz="2400" dirty="0" smtClean="0">
                <a:latin typeface="+mn-lt"/>
                <a:sym typeface="+mn-ea"/>
              </a:rPr>
              <a:t>: In PRD21 v130, to introduce the missing terms into Section “3.1 Terms”.</a:t>
            </a:r>
            <a:endParaRPr lang="en-US" altLang="zh-CN" sz="2400" dirty="0" smtClean="0">
              <a:latin typeface="+mn-lt"/>
              <a:sym typeface="+mn-ea"/>
            </a:endParaRPr>
          </a:p>
          <a:p>
            <a:pPr marL="342900" indent="-342900" eaLnBrk="1" latinLnBrk="0" hangingPunct="1">
              <a:lnSpc>
                <a:spcPts val="2500"/>
              </a:lnSpc>
              <a:spcBef>
                <a:spcPts val="300"/>
              </a:spcBef>
              <a:buClrTx/>
              <a:buSzTx/>
              <a:buFont typeface="Wingdings" panose="05000000000000000000" charset="0"/>
              <a:buChar char="ü"/>
            </a:pPr>
            <a:r>
              <a:rPr lang="en-US" altLang="zh-CN" sz="2000" b="1" u="sng" dirty="0" smtClean="0">
                <a:latin typeface="+mn-lt"/>
                <a:sym typeface="+mn-ea"/>
              </a:rPr>
              <a:t>Assigned band</a:t>
            </a:r>
            <a:r>
              <a:rPr lang="en-US" altLang="zh-CN" sz="2000" u="sng" dirty="0" smtClean="0">
                <a:latin typeface="+mn-lt"/>
                <a:sym typeface="+mn-ea"/>
              </a:rPr>
              <a:t>: A 5G NR band is assigned to a company volunteering to take responsibility to make sure that the necessary contributions to include the band into RAN5 conformance test specifications are prepared, submitted and agreed in RAN5.</a:t>
            </a:r>
            <a:endParaRPr lang="en-US" altLang="zh-CN" sz="2000" u="sng" dirty="0" smtClean="0">
              <a:latin typeface="+mn-lt"/>
              <a:sym typeface="+mn-ea"/>
            </a:endParaRPr>
          </a:p>
          <a:p>
            <a:pPr marL="342900" indent="-342900" eaLnBrk="1" latinLnBrk="0" hangingPunct="1">
              <a:lnSpc>
                <a:spcPts val="2500"/>
              </a:lnSpc>
              <a:spcBef>
                <a:spcPts val="300"/>
              </a:spcBef>
              <a:buClrTx/>
              <a:buSzTx/>
              <a:buFont typeface="Wingdings" panose="05000000000000000000" charset="0"/>
              <a:buChar char="ü"/>
            </a:pPr>
            <a:r>
              <a:rPr lang="en-US" altLang="zh-CN" sz="2000" b="1" u="sng" dirty="0" smtClean="0">
                <a:latin typeface="+mn-lt"/>
                <a:sym typeface="+mn-ea"/>
              </a:rPr>
              <a:t>Completed band</a:t>
            </a:r>
            <a:r>
              <a:rPr lang="en-US" altLang="zh-CN" sz="2000" u="sng" dirty="0" smtClean="0">
                <a:latin typeface="+mn-lt"/>
                <a:sym typeface="+mn-ea"/>
              </a:rPr>
              <a:t>: All CRs required to make the 5G NR band completed have been agreed by RAN5 for inclusion in next version of impacted RAN5 conformance test specifications.</a:t>
            </a:r>
            <a:endParaRPr lang="en-US" altLang="zh-CN" sz="2000" u="sng" dirty="0" smtClean="0">
              <a:latin typeface="+mn-lt"/>
              <a:sym typeface="+mn-ea"/>
            </a:endParaRPr>
          </a:p>
          <a:p>
            <a:pPr marL="342900" indent="-342900" eaLnBrk="1" latinLnBrk="0" hangingPunct="1">
              <a:lnSpc>
                <a:spcPts val="2500"/>
              </a:lnSpc>
              <a:spcBef>
                <a:spcPts val="300"/>
              </a:spcBef>
              <a:buClrTx/>
              <a:buSzTx/>
              <a:buFont typeface="Wingdings" panose="05000000000000000000" charset="0"/>
              <a:buChar char="ü"/>
            </a:pPr>
            <a:r>
              <a:rPr lang="en-US" altLang="zh-CN" sz="2000" b="1" u="sng" dirty="0" smtClean="0">
                <a:latin typeface="+mn-lt"/>
                <a:sym typeface="+mn-ea"/>
              </a:rPr>
              <a:t>Interested Operator</a:t>
            </a:r>
            <a:r>
              <a:rPr lang="en-US" altLang="zh-CN" sz="2000" u="sng" dirty="0" smtClean="0">
                <a:latin typeface="+mn-lt"/>
                <a:sym typeface="+mn-ea"/>
              </a:rPr>
              <a:t>: An mobile network operator interested in deploying a 5G NR band or 5G NR CADC configuration.</a:t>
            </a:r>
            <a:endParaRPr lang="en-US" altLang="zh-CN" sz="2000" u="sng" dirty="0" smtClean="0">
              <a:latin typeface="+mn-lt"/>
              <a:sym typeface="+mn-ea"/>
            </a:endParaRPr>
          </a:p>
          <a:p>
            <a:pPr marL="342900" indent="-342900" eaLnBrk="1" latinLnBrk="0" hangingPunct="1">
              <a:lnSpc>
                <a:spcPts val="2500"/>
              </a:lnSpc>
              <a:spcBef>
                <a:spcPts val="300"/>
              </a:spcBef>
              <a:buClrTx/>
              <a:buSzTx/>
              <a:buFont typeface="Wingdings" panose="05000000000000000000" charset="0"/>
              <a:buChar char="ü"/>
            </a:pPr>
            <a:r>
              <a:rPr lang="en-US" altLang="zh-CN" sz="2000" b="1" u="sng" dirty="0" smtClean="0">
                <a:latin typeface="+mn-lt"/>
                <a:sym typeface="+mn-ea"/>
              </a:rPr>
              <a:t>Ongoing band</a:t>
            </a:r>
            <a:r>
              <a:rPr lang="en-US" altLang="zh-CN" sz="2000" u="sng" dirty="0" smtClean="0">
                <a:latin typeface="+mn-lt"/>
                <a:sym typeface="+mn-ea"/>
              </a:rPr>
              <a:t>: A 5G NR band that has been interested by at least one "Interested Operator" or "Interested Deployer" and is open for assignment or contributions in RAN5. As long as a 5G NR band has been interested by at least one "Interested Operator" or "Interested Deployer", it can be regarded as an Ongoing band no matter it has been assigned to a volunteering company or not.</a:t>
            </a:r>
            <a:endParaRPr lang="en-US" altLang="zh-CN" sz="2000" u="sng" dirty="0" smtClean="0">
              <a:latin typeface="+mn-lt"/>
              <a:sym typeface="+mn-ea"/>
            </a:endParaRPr>
          </a:p>
          <a:p>
            <a:pPr marL="342900" indent="-342900" eaLnBrk="1" latinLnBrk="0" hangingPunct="1">
              <a:lnSpc>
                <a:spcPts val="2500"/>
              </a:lnSpc>
              <a:spcBef>
                <a:spcPts val="300"/>
              </a:spcBef>
              <a:buClrTx/>
              <a:buSzTx/>
              <a:buFont typeface="Wingdings" panose="05000000000000000000" charset="0"/>
              <a:buChar char="ü"/>
            </a:pPr>
            <a:r>
              <a:rPr lang="en-US" altLang="zh-CN" sz="2000" b="1" u="sng" dirty="0" smtClean="0">
                <a:latin typeface="+mn-lt"/>
                <a:sym typeface="+mn-ea"/>
              </a:rPr>
              <a:t>Pending band</a:t>
            </a:r>
            <a:r>
              <a:rPr lang="en-US" altLang="zh-CN" sz="2000" u="sng" dirty="0" smtClean="0">
                <a:latin typeface="+mn-lt"/>
                <a:sym typeface="+mn-ea"/>
              </a:rPr>
              <a:t>: A 5G NR band that has not been interested by any operator or deployer yet in RAN5.</a:t>
            </a:r>
            <a:endParaRPr lang="en-US" altLang="zh-CN" sz="2000" u="sng" dirty="0" smtClean="0">
              <a:latin typeface="+mn-lt"/>
              <a:sym typeface="+mn-ea"/>
            </a:endParaRPr>
          </a:p>
          <a:p>
            <a:pPr marL="342900" indent="-342900" eaLnBrk="1" latinLnBrk="0" hangingPunct="1">
              <a:lnSpc>
                <a:spcPts val="2500"/>
              </a:lnSpc>
              <a:spcBef>
                <a:spcPts val="300"/>
              </a:spcBef>
              <a:buClrTx/>
              <a:buSzTx/>
              <a:buFont typeface="Wingdings" panose="05000000000000000000" charset="0"/>
              <a:buChar char="ü"/>
            </a:pPr>
            <a:r>
              <a:rPr lang="en-US" altLang="zh-CN" sz="2000" b="1" u="sng" dirty="0" smtClean="0">
                <a:latin typeface="+mn-lt"/>
                <a:sym typeface="+mn-ea"/>
              </a:rPr>
              <a:t>Responsible Company</a:t>
            </a:r>
            <a:r>
              <a:rPr lang="en-US" altLang="zh-CN" sz="2000" u="sng" dirty="0" smtClean="0">
                <a:latin typeface="+mn-lt"/>
                <a:sym typeface="+mn-ea"/>
              </a:rPr>
              <a:t>: A company that volunteers to take responsibility to make sure that the necessary contributions to include a 5G NR band or configuration into RAN5 conformance test specifications are prepared, submitted and agreed in RAN5.</a:t>
            </a:r>
            <a:endParaRPr lang="en-US" altLang="zh-CN" sz="2000" u="sng" dirty="0" smtClean="0">
              <a:latin typeface="+mn-lt"/>
              <a:sym typeface="+mn-ea"/>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190500"/>
            <a:ext cx="11577955" cy="727710"/>
          </a:xfrm>
        </p:spPr>
        <p:txBody>
          <a:bodyPr/>
          <a:lstStyle/>
          <a:p>
            <a:pPr eaLnBrk="1" hangingPunct="1"/>
            <a:r>
              <a:rPr lang="en-US" altLang="zh-CN" sz="3200" b="1" dirty="0" smtClean="0">
                <a:solidFill>
                  <a:schemeClr val="tx1"/>
                </a:solidFill>
              </a:rPr>
              <a:t>A new 5G NR </a:t>
            </a:r>
            <a:r>
              <a:rPr lang="en-US" altLang="zh-CN" sz="3200" b="1" dirty="0" smtClean="0">
                <a:solidFill>
                  <a:schemeClr val="tx1"/>
                </a:solidFill>
              </a:rPr>
              <a:t>Rel-17 WI has been introduced at RAN5#96</a:t>
            </a:r>
            <a:r>
              <a:rPr lang="en-US" altLang="zh-CN" sz="3200" b="1" dirty="0" smtClean="0">
                <a:solidFill>
                  <a:schemeClr val="tx1"/>
                </a:solidFill>
              </a:rPr>
              <a:t>e</a:t>
            </a:r>
            <a:endParaRPr lang="en-US" altLang="zh-CN" sz="3200" b="1" dirty="0" smtClean="0">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p>
        </p:txBody>
      </p:sp>
      <p:sp>
        <p:nvSpPr>
          <p:cNvPr id="2" name="文本框 1"/>
          <p:cNvSpPr txBox="1"/>
          <p:nvPr/>
        </p:nvSpPr>
        <p:spPr>
          <a:xfrm>
            <a:off x="200025" y="1228725"/>
            <a:ext cx="11749405" cy="988695"/>
          </a:xfrm>
          <a:prstGeom prst="rect">
            <a:avLst/>
          </a:prstGeom>
          <a:noFill/>
        </p:spPr>
        <p:txBody>
          <a:bodyPr wrap="square" rtlCol="0" anchor="t">
            <a:spAutoFit/>
          </a:bodyPr>
          <a:p>
            <a:pPr eaLnBrk="1" latinLnBrk="0" hangingPunct="1">
              <a:lnSpc>
                <a:spcPts val="3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Observation 3</a:t>
            </a:r>
            <a:r>
              <a:rPr lang="en-US" altLang="zh-CN" sz="2400" dirty="0" smtClean="0">
                <a:latin typeface="+mn-lt"/>
                <a:sym typeface="+mn-ea"/>
              </a:rPr>
              <a:t>: A new 5G NR Rel-17 WI “Further enhancements of NR RF requirements for frequency range 2 (FR2) (UID-970070)” has been introduced at RAN5#96e</a:t>
            </a:r>
            <a:r>
              <a:rPr lang="en-US" altLang="zh-CN" sz="2000" dirty="0" smtClean="0">
                <a:latin typeface="+mn-lt"/>
                <a:sym typeface="+mn-ea"/>
              </a:rPr>
              <a:t>.</a:t>
            </a:r>
            <a:endParaRPr lang="en-US" altLang="zh-CN" sz="2000" dirty="0" smtClean="0">
              <a:latin typeface="+mn-lt"/>
              <a:sym typeface="+mn-ea"/>
            </a:endParaRPr>
          </a:p>
        </p:txBody>
      </p:sp>
      <p:sp>
        <p:nvSpPr>
          <p:cNvPr id="9" name="文本框 8"/>
          <p:cNvSpPr txBox="1"/>
          <p:nvPr/>
        </p:nvSpPr>
        <p:spPr>
          <a:xfrm>
            <a:off x="200025" y="2886710"/>
            <a:ext cx="11749405" cy="2861310"/>
          </a:xfrm>
          <a:prstGeom prst="rect">
            <a:avLst/>
          </a:prstGeom>
          <a:noFill/>
        </p:spPr>
        <p:txBody>
          <a:bodyPr wrap="square" rtlCol="0" anchor="t">
            <a:spAutoFit/>
          </a:bodyPr>
          <a:p>
            <a:pPr eaLnBrk="1" latinLnBrk="0" hangingPunct="1">
              <a:lnSpc>
                <a:spcPts val="3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Proposal 3</a:t>
            </a:r>
            <a:r>
              <a:rPr lang="en-US" altLang="zh-CN" sz="2400" dirty="0" smtClean="0">
                <a:latin typeface="+mn-lt"/>
                <a:sym typeface="+mn-ea"/>
              </a:rPr>
              <a:t>: In PRD21 v130, to introduce the new 5G NR Rel-17 WI “</a:t>
            </a:r>
            <a:r>
              <a:rPr lang="en-US" altLang="zh-CN" sz="2400" dirty="0" smtClean="0">
                <a:latin typeface="+mn-lt"/>
                <a:sym typeface="+mn-ea"/>
              </a:rPr>
              <a:t>Further enhancements of NR RF requirements for frequency range 2 (FR2) (UID-970070)</a:t>
            </a:r>
            <a:r>
              <a:rPr lang="en-US" altLang="zh-CN" sz="2400" dirty="0" smtClean="0">
                <a:latin typeface="+mn-lt"/>
                <a:sym typeface="+mn-ea"/>
              </a:rPr>
              <a:t>” into the tables of the following Sections,</a:t>
            </a:r>
            <a:endParaRPr lang="en-US" altLang="zh-CN" sz="2400" dirty="0" smtClean="0">
              <a:latin typeface="+mn-lt"/>
              <a:sym typeface="+mn-ea"/>
            </a:endParaRPr>
          </a:p>
          <a:p>
            <a:pPr lvl="1" eaLnBrk="1" latinLnBrk="0" hangingPunct="1">
              <a:lnSpc>
                <a:spcPts val="3500"/>
              </a:lnSpc>
              <a:spcBef>
                <a:spcPts val="300"/>
              </a:spcBef>
              <a:buClrTx/>
              <a:buSzTx/>
              <a:buFont typeface="Arial" panose="020B0604020202020204" pitchFamily="34" charset="0"/>
              <a:buChar char="•"/>
            </a:pPr>
            <a:r>
              <a:rPr lang="en-US" altLang="zh-CN" sz="2400" dirty="0" smtClean="0">
                <a:latin typeface="+mn-lt"/>
                <a:sym typeface="+mn-ea"/>
              </a:rPr>
              <a:t>Section “1 Scope”</a:t>
            </a:r>
            <a:endParaRPr lang="en-US" altLang="zh-CN" sz="2400" dirty="0" smtClean="0">
              <a:latin typeface="+mn-lt"/>
              <a:sym typeface="+mn-ea"/>
            </a:endParaRPr>
          </a:p>
          <a:p>
            <a:pPr lvl="1" eaLnBrk="1" latinLnBrk="0" hangingPunct="1">
              <a:lnSpc>
                <a:spcPts val="3500"/>
              </a:lnSpc>
              <a:spcBef>
                <a:spcPts val="300"/>
              </a:spcBef>
              <a:buClrTx/>
              <a:buSzTx/>
              <a:buFont typeface="Arial" panose="020B0604020202020204" pitchFamily="34" charset="0"/>
              <a:buChar char="•"/>
            </a:pPr>
            <a:r>
              <a:rPr lang="en-US" altLang="zh-CN" sz="2400" dirty="0" smtClean="0">
                <a:latin typeface="+mn-lt"/>
                <a:sym typeface="+mn-ea"/>
              </a:rPr>
              <a:t>Section “4.3 Guidelines to handle the 5G NR feature specific WIs impacting 5G NR CADC configurations”.</a:t>
            </a:r>
            <a:endParaRPr lang="en-US" altLang="zh-CN" sz="2000" u="sng" dirty="0" smtClean="0">
              <a:latin typeface="+mn-lt"/>
              <a:sym typeface="+mn-ea"/>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190500"/>
            <a:ext cx="11577955" cy="727710"/>
          </a:xfrm>
        </p:spPr>
        <p:txBody>
          <a:bodyPr/>
          <a:lstStyle/>
          <a:p>
            <a:pPr eaLnBrk="1" hangingPunct="1"/>
            <a:r>
              <a:rPr lang="en-US" altLang="zh-CN" sz="3200" b="1" dirty="0" smtClean="0">
                <a:solidFill>
                  <a:schemeClr val="tx1"/>
                </a:solidFill>
              </a:rPr>
              <a:t>The deadline for operators/deployers to show “interest” to bands/configurations needs FFS</a:t>
            </a:r>
            <a:endParaRPr lang="en-US" altLang="zh-CN" sz="3200" b="1" dirty="0" smtClean="0">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p>
        </p:txBody>
      </p:sp>
      <p:sp>
        <p:nvSpPr>
          <p:cNvPr id="2" name="文本框 1"/>
          <p:cNvSpPr txBox="1"/>
          <p:nvPr/>
        </p:nvSpPr>
        <p:spPr>
          <a:xfrm>
            <a:off x="200025" y="1076325"/>
            <a:ext cx="11749405" cy="1373505"/>
          </a:xfrm>
          <a:prstGeom prst="rect">
            <a:avLst/>
          </a:prstGeom>
          <a:noFill/>
        </p:spPr>
        <p:txBody>
          <a:bodyPr wrap="square" rtlCol="0" anchor="t">
            <a:spAutoFit/>
          </a:bodyPr>
          <a:p>
            <a:pPr algn="l" eaLnBrk="1" latinLnBrk="0" hangingPunct="1">
              <a:lnSpc>
                <a:spcPts val="2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Observation 4</a:t>
            </a:r>
            <a:r>
              <a:rPr lang="en-US" altLang="zh-CN" sz="2400" dirty="0" smtClean="0">
                <a:latin typeface="+mn-lt"/>
                <a:sym typeface="+mn-ea"/>
              </a:rPr>
              <a:t>: </a:t>
            </a:r>
            <a:r>
              <a:rPr lang="en-US" altLang="zh-CN" sz="2000" dirty="0" smtClean="0">
                <a:latin typeface="+mn-lt"/>
                <a:sym typeface="+mn-ea"/>
              </a:rPr>
              <a:t>In PRD21 v120, the deadline for operators/deployers to show “interest” to the bands/configurations is no later than “3GU Opening” which is floating and not easy to anticipate. Meanwhile, “Grace Period” is needed for companies to prepare Tdocs for the newly picked “Ongoing” bands/configurations for the upcoming RAN5 meeting.</a:t>
            </a:r>
            <a:endParaRPr lang="en-US" altLang="zh-CN" sz="2000" dirty="0" smtClean="0">
              <a:latin typeface="+mn-lt"/>
              <a:sym typeface="+mn-ea"/>
            </a:endParaRPr>
          </a:p>
        </p:txBody>
      </p:sp>
      <p:sp>
        <p:nvSpPr>
          <p:cNvPr id="9" name="文本框 8"/>
          <p:cNvSpPr txBox="1"/>
          <p:nvPr/>
        </p:nvSpPr>
        <p:spPr>
          <a:xfrm>
            <a:off x="200025" y="2610485"/>
            <a:ext cx="11749405" cy="732155"/>
          </a:xfrm>
          <a:prstGeom prst="rect">
            <a:avLst/>
          </a:prstGeom>
          <a:noFill/>
        </p:spPr>
        <p:txBody>
          <a:bodyPr wrap="square" rtlCol="0" anchor="t">
            <a:spAutoFit/>
          </a:bodyPr>
          <a:p>
            <a:pPr eaLnBrk="1" latinLnBrk="0" hangingPunct="1">
              <a:lnSpc>
                <a:spcPts val="2500"/>
              </a:lnSpc>
              <a:spcBef>
                <a:spcPts val="3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Proposal 4</a:t>
            </a:r>
            <a:r>
              <a:rPr lang="en-US" altLang="zh-CN" sz="2400" dirty="0" smtClean="0">
                <a:latin typeface="+mn-lt"/>
                <a:sym typeface="+mn-ea"/>
              </a:rPr>
              <a:t>: </a:t>
            </a:r>
            <a:r>
              <a:rPr lang="en-US" altLang="zh-CN" sz="2000" dirty="0" smtClean="0">
                <a:latin typeface="+mn-lt"/>
                <a:sym typeface="+mn-ea"/>
              </a:rPr>
              <a:t>In PRD21 v130, to revise the configuration taking deadline from “3GU Opening” into “</a:t>
            </a:r>
            <a:r>
              <a:rPr lang="en-US" altLang="zh-CN" sz="2000" b="1" u="sng" dirty="0" smtClean="0">
                <a:latin typeface="+mn-lt"/>
                <a:sym typeface="+mn-ea"/>
              </a:rPr>
              <a:t>Tdoc number reservation deadline</a:t>
            </a:r>
            <a:r>
              <a:rPr lang="en-US" altLang="zh-CN" sz="2000" dirty="0" smtClean="0">
                <a:latin typeface="+mn-lt"/>
                <a:sym typeface="+mn-ea"/>
              </a:rPr>
              <a:t>”, and to update the related guidance in Section 4.1 of PRD21 v130 as follows.</a:t>
            </a:r>
            <a:endParaRPr lang="en-US" altLang="zh-CN" sz="2000" u="sng" dirty="0" smtClean="0">
              <a:latin typeface="+mn-lt"/>
              <a:sym typeface="+mn-ea"/>
            </a:endParaRPr>
          </a:p>
        </p:txBody>
      </p:sp>
      <p:pic>
        <p:nvPicPr>
          <p:cNvPr id="3" name="图片 2"/>
          <p:cNvPicPr>
            <a:picLocks noChangeAspect="1"/>
          </p:cNvPicPr>
          <p:nvPr/>
        </p:nvPicPr>
        <p:blipFill>
          <a:blip r:embed="rId1">
            <a:clrChange>
              <a:clrFrom>
                <a:srgbClr val="FFFFFF">
                  <a:alpha val="100000"/>
                </a:srgbClr>
              </a:clrFrom>
              <a:clrTo>
                <a:srgbClr val="FFFFFF">
                  <a:alpha val="100000"/>
                  <a:alpha val="0"/>
                </a:srgbClr>
              </a:clrTo>
            </a:clrChange>
          </a:blip>
          <a:stretch>
            <a:fillRect/>
          </a:stretch>
        </p:blipFill>
        <p:spPr>
          <a:xfrm>
            <a:off x="1213485" y="3289935"/>
            <a:ext cx="9585325" cy="3455035"/>
          </a:xfrm>
          <a:prstGeom prst="rect">
            <a:avLst/>
          </a:prstGeom>
        </p:spPr>
      </p:pic>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2"/>
          <p:cNvSpPr>
            <a:spLocks noGrp="1" noChangeArrowheads="1"/>
          </p:cNvSpPr>
          <p:nvPr>
            <p:ph type="ctrTitle"/>
          </p:nvPr>
        </p:nvSpPr>
        <p:spPr>
          <a:xfrm>
            <a:off x="1524000" y="1122363"/>
            <a:ext cx="9142413" cy="2389187"/>
          </a:xfrm>
        </p:spPr>
        <p:txBody>
          <a:bodyPr/>
          <a:lstStyle/>
          <a:p>
            <a:pPr eaLnBrk="1" hangingPunct="1"/>
            <a:r>
              <a:rPr lang="en-US" altLang="zh-CN" sz="6000" smtClean="0"/>
              <a:t>Thank you!</a:t>
            </a:r>
            <a:endParaRPr lang="en-US" altLang="zh-CN" sz="6000" smtClean="0"/>
          </a:p>
        </p:txBody>
      </p:sp>
      <p:sp>
        <p:nvSpPr>
          <p:cNvPr id="20482"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Tree>
    <p:custDataLst>
      <p:tags r:id="rId1"/>
    </p:custDataLst>
  </p:cSld>
  <p:clrMapOvr>
    <a:masterClrMapping/>
  </p:clrMapOvr>
</p:sld>
</file>

<file path=ppt/tags/tag1.xml><?xml version="1.0" encoding="utf-8"?>
<p:tagLst xmlns:p="http://schemas.openxmlformats.org/presentationml/2006/main">
  <p:tag name="RS_CLASSIFICATIONID" val="0"/>
  <p:tag name="RS_CLASSIFICATION" val="UNRESTRICTED"/>
</p:tagLst>
</file>

<file path=ppt/tags/tag2.xml><?xml version="1.0" encoding="utf-8"?>
<p:tagLst xmlns:p="http://schemas.openxmlformats.org/presentationml/2006/main">
  <p:tag name="RS_CLASSIFICATIONID" val="0"/>
  <p:tag name="RS_CLASSIFICATION" val="UNRESTRICTED"/>
</p:tagLst>
</file>

<file path=ppt/tags/tag3.xml><?xml version="1.0" encoding="utf-8"?>
<p:tagLst xmlns:p="http://schemas.openxmlformats.org/presentationml/2006/main">
  <p:tag name="RS_CLASSIFICATIONID" val="0"/>
  <p:tag name="RS_CLASSIFICATION" val="UNRESTRICTED"/>
</p:tagLst>
</file>

<file path=ppt/tags/tag4.xml><?xml version="1.0" encoding="utf-8"?>
<p:tagLst xmlns:p="http://schemas.openxmlformats.org/presentationml/2006/main">
  <p:tag name="RS_CLASSIFICATIONID" val="0"/>
  <p:tag name="RS_CLASSIFICATION" val="UNRESTRICTED"/>
</p:tagLst>
</file>

<file path=ppt/tags/tag5.xml><?xml version="1.0" encoding="utf-8"?>
<p:tagLst xmlns:p="http://schemas.openxmlformats.org/presentationml/2006/main">
  <p:tag name="RS_CLASSIFICATIONID" val="0"/>
  <p:tag name="RS_CLASSIFICATION" val="UNRESTRICTED"/>
</p:tagLst>
</file>

<file path=ppt/tags/tag6.xml><?xml version="1.0" encoding="utf-8"?>
<p:tagLst xmlns:p="http://schemas.openxmlformats.org/presentationml/2006/main">
  <p:tag name="RS_CLASSIFICATIONID" val="0"/>
  <p:tag name="RS_CLASSIFICATION" val="UNRESTRICTED"/>
</p:tagLst>
</file>

<file path=ppt/tags/tag7.xml><?xml version="1.0" encoding="utf-8"?>
<p:tagLst xmlns:p="http://schemas.openxmlformats.org/presentationml/2006/main">
  <p:tag name="RS_CLASSIFICATION_RESETFORMATTING" val="True"/>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3893</Words>
  <Application>WPS 演示</Application>
  <PresentationFormat>自定义</PresentationFormat>
  <Paragraphs>42</Paragraphs>
  <Slides>6</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6</vt:i4>
      </vt:variant>
    </vt:vector>
  </HeadingPairs>
  <TitlesOfParts>
    <vt:vector size="17" baseType="lpstr">
      <vt:lpstr>Arial</vt:lpstr>
      <vt:lpstr>宋体</vt:lpstr>
      <vt:lpstr>Wingdings</vt:lpstr>
      <vt:lpstr>Calibri</vt:lpstr>
      <vt:lpstr>Calibri Light</vt:lpstr>
      <vt:lpstr>Ericsson Capital TT</vt:lpstr>
      <vt:lpstr>NumberOnly</vt:lpstr>
      <vt:lpstr>Wingdings</vt:lpstr>
      <vt:lpstr>微软雅黑</vt:lpstr>
      <vt:lpstr>Arial Unicode MS</vt:lpstr>
      <vt:lpstr>Office 主题</vt:lpstr>
      <vt:lpstr>Discussion on handling of PRD21 v130</vt:lpstr>
      <vt:lpstr>Some Bands/Configurations may have NO “Interested Operators”</vt:lpstr>
      <vt:lpstr>Some Terms are missing in Section 3.1</vt:lpstr>
      <vt:lpstr>A new 5G NR Rel-17 WI has been introduced at RAN5#96e</vt:lpstr>
      <vt:lpstr>The deadline for operators/deployers to show “interest” to bands/configurations needs FFS</vt:lpstr>
      <vt:lpstr>Thank you!</vt:lpstr>
    </vt:vector>
  </TitlesOfParts>
  <Company>Huawei Technologies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Guchunying</dc:creator>
  <cp:lastModifiedBy>Danni SONG(CMCC)</cp:lastModifiedBy>
  <cp:revision>1144</cp:revision>
  <dcterms:created xsi:type="dcterms:W3CDTF">2018-09-20T03:53:00Z</dcterms:created>
  <dcterms:modified xsi:type="dcterms:W3CDTF">2022-10-31T14:31:47Z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1537859212</vt:lpwstr>
  </property>
  <property fmtid="{D5CDD505-2E9C-101B-9397-08002B2CF9AE}" pid="6" name="RS_Classification">
    <vt:lpwstr>UNRESTRICTED</vt:lpwstr>
  </property>
  <property fmtid="{D5CDD505-2E9C-101B-9397-08002B2CF9AE}" pid="7" name="RS_ClassificationID">
    <vt:r8>0</vt:r8>
  </property>
  <property fmtid="{D5CDD505-2E9C-101B-9397-08002B2CF9AE}" pid="8" name="ContentTypeId">
    <vt:lpwstr>0x010100EB28163D68FE8E4D9361964FDD814FC4</vt:lpwstr>
  </property>
  <property fmtid="{D5CDD505-2E9C-101B-9397-08002B2CF9AE}" pid="9" name="KSOProductBuildVer">
    <vt:lpwstr>2052-11.8.2.10912</vt:lpwstr>
  </property>
  <property fmtid="{D5CDD505-2E9C-101B-9397-08002B2CF9AE}" pid="10" name="ICV">
    <vt:lpwstr>01058F27A4E84209BF30DCC0F45DB900</vt:lpwstr>
  </property>
</Properties>
</file>