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24-Aug-22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SIG Session 4 Draft v1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24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Deferred/Flagged CRs needing meeting input</a:t>
            </a:r>
          </a:p>
          <a:p>
            <a:pPr lvl="2"/>
            <a:r>
              <a:rPr lang="en-US" sz="1600" dirty="0"/>
              <a:t>R5-225057 (MediaTek) </a:t>
            </a:r>
            <a:r>
              <a:rPr lang="en-US" sz="1600" dirty="0">
                <a:solidFill>
                  <a:srgbClr val="FF0000"/>
                </a:solidFill>
              </a:rPr>
              <a:t>- Flagged</a:t>
            </a:r>
          </a:p>
          <a:p>
            <a:pPr lvl="2"/>
            <a:r>
              <a:rPr lang="en-US" sz="1600" dirty="0"/>
              <a:t>On request ???</a:t>
            </a:r>
          </a:p>
          <a:p>
            <a:pPr lvl="2"/>
            <a:endParaRPr lang="en-US" sz="268" dirty="0"/>
          </a:p>
          <a:p>
            <a:pPr lvl="1"/>
            <a:r>
              <a:rPr lang="en-US" sz="1870" dirty="0"/>
              <a:t>Update on discussion paper outcomes/actions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None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Outgoing LS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None</a:t>
            </a: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TTCN Sidebar outcomes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28623</TotalTime>
  <Words>75</Words>
  <Application>Microsoft Office PowerPoint</Application>
  <PresentationFormat>Widescreen</PresentationFormat>
  <Paragraphs>19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SIG Session 4 Draft v1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549</cp:revision>
  <dcterms:created xsi:type="dcterms:W3CDTF">2018-05-24T11:49:12Z</dcterms:created>
  <dcterms:modified xsi:type="dcterms:W3CDTF">2022-08-24T07:16:35Z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