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x" ContentType="application/vnd.openxmlformats-officedocument.spreadsheetml.shee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30" r:id="rId6"/>
    <p:sldId id="329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>
                <a:sym typeface="+mn-ea"/>
              </a:rPr>
              <a:t>any configuration specific change requests to Chapter 5 ONLY shall NOT be accepted by RAN5</a:t>
            </a:r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.wmf"/><Relationship Id="rId1" Type="http://schemas.openxmlformats.org/officeDocument/2006/relationships/package" Target="../embeddings/Workbook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pending configurations in Section 5 of TS 38.521-1, -2, -3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BV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Ericsson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R5-223337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</a:t>
            </a:r>
            <a:r>
              <a:rPr lang="en-US" altLang="en-GB" sz="2400" b="1" dirty="0" smtClean="0"/>
              <a:t>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 Information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586105"/>
            <a:ext cx="11340465" cy="5336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WI “</a:t>
            </a:r>
            <a:r>
              <a:rPr lang="en-US" altLang="zh-CN" sz="2400" dirty="0" smtClean="0">
                <a:latin typeface="+mn-lt"/>
                <a:sym typeface="+mn-ea"/>
              </a:rPr>
              <a:t>NR_CADC_NR_LTE_DC_R16-UEConTest” was proposed and approved at RAN#83 March 2019 [1].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“Pending configurations can NOT accept contributions in RAN5” was introduced and agreed by RAN5 at RAN5#85 November 2019 [2]. 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 smtClean="0">
                <a:latin typeface="+mn-lt"/>
                <a:sym typeface="+mn-ea"/>
              </a:rPr>
              <a:t>The guidance “Pending configurations can NOT accept contributions in RAN5”</a:t>
            </a:r>
            <a:r>
              <a:rPr lang="en-US" altLang="zh-CN" sz="2400" dirty="0" smtClean="0">
                <a:latin typeface="+mn-lt"/>
                <a:sym typeface="+mn-ea"/>
              </a:rPr>
              <a:t> was extended to be applied to all the configurations specific WIs Release 15 and forward at RAN5#94e, and has been captured in PRD21 v1.0.0 [3].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</a:t>
            </a:r>
            <a:r>
              <a:rPr lang="en-US" altLang="zh-CN" sz="2400" dirty="0" smtClean="0">
                <a:latin typeface="+mn-lt"/>
                <a:sym typeface="+mn-ea"/>
              </a:rPr>
              <a:t>any configuration specific change requests to Chapter 5 ONLY shall NOT be accepted by RAN5” was introduced and agreed by RAN5 at RAN5#87e May 2020 [4], and has been captured as Point 14 in Section 4.1 of PRD21 v1.0.0 [3].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Observation and Proposals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620395"/>
            <a:ext cx="11884025" cy="1424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latin typeface="+mn-lt"/>
                <a:sym typeface="+mn-ea"/>
              </a:rPr>
              <a:t> As of RAN5#94e Feb 2022, there are around 600 “pending” configurations existing in Chapter 5 of TS 38.521-3. This may lead to misunderstanding that </a:t>
            </a:r>
            <a:r>
              <a:rPr lang="en-US" altLang="zh-CN" sz="2400" dirty="0" smtClean="0">
                <a:latin typeface="+mn-lt"/>
                <a:sym typeface="+mn-ea"/>
              </a:rPr>
              <a:t>these configs are of interest to the industry or even ready for validation/certification which is not the fact.</a:t>
            </a:r>
            <a:r>
              <a:rPr lang="en-US" altLang="zh-CN" sz="2400" dirty="0" smtClean="0">
                <a:latin typeface="+mn-lt"/>
                <a:sym typeface="+mn-ea"/>
              </a:rPr>
              <a:t> Among these unassigned 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in Chapter 5 of TS 38.521-3</a:t>
            </a:r>
            <a:r>
              <a:rPr lang="en-US" altLang="zh-CN" sz="2400" dirty="0" smtClean="0">
                <a:latin typeface="+mn-lt"/>
                <a:sym typeface="+mn-ea"/>
              </a:rPr>
              <a:t>, there are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" y="3558540"/>
            <a:ext cx="1188974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1: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To remove all the specific “pending” configurations from Chapter 5 in TS 38.521-1, TS 38.521-2 and TS 38.521-3 no later than RAN5#97 (November 2022). 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2: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To remove all the specific “pending” configurations from Chapter 6 and Chapter 7 of TS 38.521-1, TS 38.521-2 and TS 38.521-3 no later than </a:t>
            </a:r>
            <a:r>
              <a:rPr lang="en-US" altLang="zh-CN" sz="2400" dirty="0" smtClean="0">
                <a:latin typeface="+mn-lt"/>
                <a:sym typeface="+mn-ea"/>
              </a:rPr>
              <a:t>RAN5#97 (November 2022)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if there is any*.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3: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To remove all the specific “pending” configurations from TS 38.508-1 and TS 38.508-2 no later than </a:t>
            </a:r>
            <a:r>
              <a:rPr lang="en-US" altLang="zh-CN" sz="2400" dirty="0" smtClean="0">
                <a:latin typeface="+mn-lt"/>
                <a:sym typeface="+mn-ea"/>
              </a:rPr>
              <a:t>RAN5#97 (November 2022)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if there is any.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4: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No “pending” configurations shall be added into TS 38.521-1/2/3 or TS 38.508-1/-2 since RAN5#95e (May 2022).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indent="0"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* Proposal 2 will require support from test case owners.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2080895"/>
            <a:ext cx="9310370" cy="1463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only exist in Chapter 5 but not in any other Chapter 6/7 test cases of TS 38.521-3.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exist in Chapter 5 and also in some Chapter 6/7 test cases of TS 38.521-3.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0140" y="238633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1" imgW="971550" imgH="952500" progId="Excel.Sheet.12">
                  <p:embed/>
                </p:oleObj>
              </mc:Choice>
              <mc:Fallback>
                <p:oleObj name="" showAsIcon="1" r:id="rId1" imgW="971550" imgH="952500" progId="Excel.Sheet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0140" y="238633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altLang="en-US" sz="2400" dirty="0">
                <a:sym typeface="+mn-ea"/>
              </a:rPr>
              <a:t>RP-190321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New WID on UE Conformance Test Aspects - Rel-16 NR CA and DC; and NR and LTE DC Configurations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CMCC, Ericsson, China Unicom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RAN#83 meeting,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Shenzhen, China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March 18th – 21st, 2019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altLang="en-US" sz="2400" dirty="0">
                <a:sym typeface="+mn-ea"/>
              </a:rPr>
              <a:t>R5-198048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Discussion on how to update Rel-16 NR CA/DC band combinations WI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CMCC, China Telecom, China Unicom, DCM, DISH Network, KDDI, KTL, Orange, Verizon, AT&amp;T, CATT, Huawei, Hisilicon, Nokia, Ericsson, ZTE, CAICT, SRTC, Samsung, Keysight, Anritsu, Telecom Italia, Qualcomm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RAN5#85 meeting, Reno, US, 18-22, Nov 2019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PRD21 NR bands and 5G NR CADC configuration handling in RAN5 (Release 15 and later releases) v1.0.0 (2022-3)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400" dirty="0"/>
              <a:t>[4]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R5-201917, Discussion on how to introduce Rel-16/15 NR CADC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band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combinations/new bands/new BWs into TS 38.521-1/-2/-3, </a:t>
            </a:r>
            <a:r>
              <a:rPr lang="en-US" altLang="en-US" sz="2400" dirty="0">
                <a:sym typeface="+mn-ea"/>
              </a:rPr>
              <a:t>RAN5#87e meeting, </a:t>
            </a:r>
            <a:r>
              <a:rPr lang="en-GB" altLang="zh-CN" sz="24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en-US" altLang="en-US" sz="2400" dirty="0">
                <a:sym typeface="+mn-ea"/>
              </a:rPr>
              <a:t>8th – 29th May 2020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2988</Words>
  <Application>WPS 演示</Application>
  <PresentationFormat>自定义</PresentationFormat>
  <Paragraphs>36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微软雅黑</vt:lpstr>
      <vt:lpstr>Arial Unicode MS</vt:lpstr>
      <vt:lpstr>Office 主题</vt:lpstr>
      <vt:lpstr>Excel.Sheet.12</vt:lpstr>
      <vt:lpstr>Discussion on handling of pending configurations in Section 5 of TS 38.521-1, -2, -3</vt:lpstr>
      <vt:lpstr>Background Information</vt:lpstr>
      <vt:lpstr>Observation and 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1119</cp:revision>
  <dcterms:created xsi:type="dcterms:W3CDTF">2018-09-20T03:53:00Z</dcterms:created>
  <dcterms:modified xsi:type="dcterms:W3CDTF">2022-05-13T15:25:39Z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01058F27A4E84209BF30DCC0F45DB900</vt:lpwstr>
  </property>
</Properties>
</file>