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16-May-22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16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TS 38.523-1 CR Correction to emergency services test case 11.4.4 (Qualcomm) – Replacement for TS 38.508-1 CR R5-223276 proposing TC specific change based on TF160 feedback – </a:t>
            </a:r>
            <a:r>
              <a:rPr lang="en-US" sz="1800" dirty="0">
                <a:solidFill>
                  <a:srgbClr val="FF0000"/>
                </a:solidFill>
              </a:rPr>
              <a:t>Request accepted assigned R5-223350</a:t>
            </a:r>
            <a:endParaRPr lang="en-US" sz="1267" dirty="0">
              <a:solidFill>
                <a:srgbClr val="FF0000"/>
              </a:solidFill>
            </a:endParaRP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R5-222805r1 Discussion paper on IMS Data Channel test (Huawei, Hisilicon) –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email discussion to continue and revisit in SIG Session 3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R5-223051r1 Proposing a new WI for inter-system mobility test cases between untrusted Non-3GPP and 3GPP system (China Telecom) –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consensus to address missing test coverage under maintenance for TS 38.523-1 and TS 36.523-1 in Rel-15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R5-222130 - Continuing and hopefully finalizing the discussion on PICS for NG.114 (R&amp;S) -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All proposals except B accepted in principle to complete the CR in R5-222075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R5-222257r1 -  Discussion paper for Rel-15 NR Tests Applicability on SNPN Only UE (Qualcomm) –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Discussion document to be  updated with conclusions of the discussion/call and possible way forward options. Final </a:t>
            </a:r>
            <a:r>
              <a:rPr lang="en-US" sz="1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- 3351 and noted. CRs R5-222258 &amp; 2259 to be withdrawn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R5-222804 Discussion paper on legacy test cases extension for Redcap (Huawei, Hisilicon) –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Noted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723900"/>
            <a:ext cx="11184467" cy="5810250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R5-223080 (Ericsson)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</a:rPr>
              <a:t>- withdrawn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R5-222656; R5-222705; R5-223062; R5-223202; R5-223247 (Nokia)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</a:rPr>
              <a:t>Nokia to work offline with MCC 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R5-222081 (R&amp;S)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</a:rPr>
              <a:t>CRs only adding release of the call by SS will be withdrawn, CRs with additional changes will be updated to remove release of the call by SS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2979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29375</TotalTime>
  <Words>316</Words>
  <Application>Microsoft Office PowerPoint</Application>
  <PresentationFormat>Widescreen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RAN5#95-e Meeting SIG Session 2 Outcomes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559</cp:revision>
  <dcterms:created xsi:type="dcterms:W3CDTF">2018-05-24T11:49:12Z</dcterms:created>
  <dcterms:modified xsi:type="dcterms:W3CDTF">2022-05-16T15:45:44Z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