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04-May-22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677" y="34290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9 May 13h – 14:30h UTC (6 – 7:30 PDT; 15 – 16:30 CEST; 21 – 22:30 China; 22 – 23:30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open)</a:t>
            </a:r>
          </a:p>
          <a:p>
            <a:pPr lvl="2"/>
            <a:r>
              <a:rPr lang="en-US" sz="1600" dirty="0">
                <a:cs typeface="ヒラギノ角ゴ Pro W3"/>
              </a:rPr>
              <a:t>Midweek 13 May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19 May 13h – 15:30h UTC (6 – 8:30 PDT; 15 – 17:30 CEST; 21 – 23:30 China; 22 – 00:30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9 May 14:45h – 15:30h UTC (7:45 – 8:30 PDT; 16:45 – 17:30 CEST; 22:45 – 23:30 China; 23:45 – 00:30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RF open)</a:t>
            </a:r>
          </a:p>
          <a:p>
            <a:pPr lvl="2"/>
            <a:r>
              <a:rPr lang="en-US" sz="1600" dirty="0">
                <a:cs typeface="ヒラギノ角ゴ Pro W3"/>
              </a:rPr>
              <a:t>RF Session 1 10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RF 1)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11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16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18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RF close)</a:t>
            </a: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10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16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18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25963</TotalTime>
  <Words>789</Words>
  <Application>Microsoft Office PowerPoint</Application>
  <PresentationFormat>Widescreen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RAN5#95-e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529</cp:revision>
  <dcterms:created xsi:type="dcterms:W3CDTF">2018-05-24T11:49:12Z</dcterms:created>
  <dcterms:modified xsi:type="dcterms:W3CDTF">2022-05-04T09:38:54Z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