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76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02-Mar-22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RAN5#94-e Meeting SIG Session 3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2 Mar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866776"/>
            <a:ext cx="11184467" cy="5667374"/>
          </a:xfrm>
        </p:spPr>
        <p:txBody>
          <a:bodyPr/>
          <a:lstStyle/>
          <a:p>
            <a:r>
              <a:rPr lang="en-US" sz="2400" dirty="0"/>
              <a:t>SIG CR status review &amp; conclusion</a:t>
            </a:r>
          </a:p>
          <a:p>
            <a:pPr lvl="1"/>
            <a:r>
              <a:rPr lang="en-US" sz="1867" dirty="0"/>
              <a:t>Withdrawal notification</a:t>
            </a:r>
          </a:p>
          <a:p>
            <a:pPr lvl="1"/>
            <a:r>
              <a:rPr lang="en-US" sz="1867" dirty="0"/>
              <a:t>Deferred/Flagged CRs needing meeting input</a:t>
            </a:r>
          </a:p>
          <a:p>
            <a:pPr lvl="2"/>
            <a:r>
              <a:rPr lang="en-US" sz="1600" dirty="0"/>
              <a:t>R5-220112 (MediaTek); R5-221408 (Ericsson)</a:t>
            </a:r>
          </a:p>
          <a:p>
            <a:pPr lvl="2"/>
            <a:endParaRPr lang="en-US" sz="268" dirty="0"/>
          </a:p>
          <a:p>
            <a:pPr lvl="1"/>
            <a:r>
              <a:rPr lang="en-US" sz="1870" dirty="0"/>
              <a:t>Update on discussion paper outcomes/actions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R5-220352 Ongoing exchange with CT1 (R&amp;S) – rapporteur update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R5-220856 - FR1/E-UTRA/UTRA OTA environment limitation (R&amp;S)</a:t>
            </a:r>
          </a:p>
          <a:p>
            <a:pPr lvl="2"/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</a:rPr>
              <a:t>R5-220837 -  Discussion paper for Rel-15 NR Tests Applicability on SNPN Only UE (Qualcomm)</a:t>
            </a:r>
          </a:p>
          <a:p>
            <a:pPr lvl="1"/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TS 38.509 Rel-15 ‘Update UE Location Information’ (TF160)</a:t>
            </a:r>
          </a:p>
          <a:p>
            <a:pPr lvl="1"/>
            <a:endParaRPr lang="en-US" sz="1867" dirty="0">
              <a:latin typeface="Calibri" panose="020F050202020403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</a:rPr>
              <a:t>TTCN Sidebar outcomes</a:t>
            </a:r>
          </a:p>
          <a:p>
            <a:r>
              <a:rPr lang="en-US" sz="2400" dirty="0">
                <a:latin typeface="Calibri" panose="020F0502020204030204" pitchFamily="34" charset="0"/>
              </a:rPr>
              <a:t>SIG Action Point review &amp; update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28271</TotalTime>
  <Words>124</Words>
  <Application>Microsoft Office PowerPoint</Application>
  <PresentationFormat>Widescreen</PresentationFormat>
  <Paragraphs>19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RAN5#94-e Meeting SIG Session 3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537</cp:revision>
  <dcterms:created xsi:type="dcterms:W3CDTF">2018-05-24T11:49:12Z</dcterms:created>
  <dcterms:modified xsi:type="dcterms:W3CDTF">2022-03-02T12:39:24Z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