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02-Mar-22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Deferred/Flagged CRs needing meeting input</a:t>
            </a:r>
          </a:p>
          <a:p>
            <a:pPr lvl="2"/>
            <a:r>
              <a:rPr lang="en-US" sz="1600" dirty="0"/>
              <a:t>R5-220112 (MediaTek) </a:t>
            </a:r>
            <a:r>
              <a:rPr lang="en-US" sz="1600" dirty="0">
                <a:solidFill>
                  <a:srgbClr val="FF0000"/>
                </a:solidFill>
              </a:rPr>
              <a:t>Only changes proposed to specific message contents acceptable. TF160 view - review and update 11.4 test cases rather than generic procedure. MediaTek - to revise CR;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AP#94.01 raised </a:t>
            </a:r>
          </a:p>
          <a:p>
            <a:pPr lvl="2"/>
            <a:r>
              <a:rPr lang="en-US" sz="1600" dirty="0"/>
              <a:t> R5-220175 – </a:t>
            </a:r>
            <a:r>
              <a:rPr lang="en-US" sz="1600" dirty="0">
                <a:solidFill>
                  <a:srgbClr val="FF0000"/>
                </a:solidFill>
              </a:rPr>
              <a:t>WIC/agenda not correct; R&amp;S to look into technical details</a:t>
            </a:r>
            <a:r>
              <a:rPr lang="en-US" sz="1600" dirty="0"/>
              <a:t>; R5-221223 (Ericsson) – </a:t>
            </a:r>
            <a:r>
              <a:rPr lang="en-US" sz="1600" dirty="0">
                <a:solidFill>
                  <a:srgbClr val="FF0000"/>
                </a:solidFill>
              </a:rPr>
              <a:t>refer newly proposed generic procedure</a:t>
            </a:r>
            <a:r>
              <a:rPr lang="en-US" sz="1600" dirty="0"/>
              <a:t>; R5-220325 (CATT) – </a:t>
            </a:r>
            <a:r>
              <a:rPr lang="en-US" sz="1600" dirty="0">
                <a:solidFill>
                  <a:srgbClr val="FF0000"/>
                </a:solidFill>
              </a:rPr>
              <a:t>not a generic solution, withdrawn</a:t>
            </a:r>
            <a:r>
              <a:rPr lang="en-US" sz="1600" dirty="0"/>
              <a:t>; R5-221007; R5-221036 (Qualcomm) </a:t>
            </a:r>
            <a:r>
              <a:rPr lang="en-US" sz="1600" dirty="0">
                <a:solidFill>
                  <a:srgbClr val="FF0000"/>
                </a:solidFill>
              </a:rPr>
              <a:t>– TCs to be added to TS 38.523-1 as multilayer tests</a:t>
            </a:r>
          </a:p>
          <a:p>
            <a:pPr lvl="2"/>
            <a:endParaRPr lang="en-US" sz="268" dirty="0"/>
          </a:p>
          <a:p>
            <a:pPr lvl="1"/>
            <a:r>
              <a:rPr lang="en-US" sz="1870" dirty="0"/>
              <a:t>Update on discussion paper outcomes/actions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R5-220352 Ongoing exchange with CT1 (R&amp;S) –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scheduled call with CT1 expert will keep RAN5 updated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R5-220856 - FR1/E-UTRA/UTRA OTA environment limitation (R&amp;S) –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Proposal 1 to be pursued for one more meeting cycle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R5-220837 -  Discussion paper for Rel-15 NR Tests Applicability on SNPN Only UE (Qualcomm) –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Scoping to continue; Proposal 2 seems acceptable; LS to GCF and PTCRB seeking input on expectations/needs</a:t>
            </a:r>
          </a:p>
          <a:p>
            <a:pPr lvl="1"/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TS 38.509 Rel-15 ‘Update UE Location Information’ (TF160) –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Concerns about adding Rel-15 UE requirements in a late CR</a:t>
            </a:r>
          </a:p>
          <a:p>
            <a:r>
              <a:rPr lang="en-US" sz="2000" dirty="0">
                <a:latin typeface="Calibri" panose="020F0502020204030204" pitchFamily="34" charset="0"/>
              </a:rPr>
              <a:t>TTCN Sidebar outcomes –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</a:rPr>
              <a:t>LS to GCF CAG with critical CR list from RAN5#94-e</a:t>
            </a:r>
          </a:p>
          <a:p>
            <a:r>
              <a:rPr lang="en-US" sz="20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28437</TotalTime>
  <Words>272</Words>
  <Application>Microsoft Office PowerPoint</Application>
  <PresentationFormat>Widescreen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546</cp:revision>
  <dcterms:created xsi:type="dcterms:W3CDTF">2018-05-24T11:49:12Z</dcterms:created>
  <dcterms:modified xsi:type="dcterms:W3CDTF">2022-03-02T15:27:48Z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