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80" r:id="rId4"/>
    <p:sldId id="276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22-Feb-22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SIG Session 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22 Feb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R5-220014 Reply LS on Emergency call after Authentication Failure (CT1)</a:t>
            </a:r>
          </a:p>
          <a:p>
            <a:pPr lvl="1"/>
            <a:r>
              <a:rPr lang="en-US" sz="1867" dirty="0"/>
              <a:t>R5-220018 Response LS on duplicated measurements for </a:t>
            </a:r>
            <a:r>
              <a:rPr lang="en-US" sz="1867" dirty="0" err="1"/>
              <a:t>Scell</a:t>
            </a:r>
            <a:r>
              <a:rPr lang="en-US" sz="1867" dirty="0"/>
              <a:t> (RAN2)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TS 38.508-1 CR - Addition of Test frequencies for NE-DC band configurations for </a:t>
            </a:r>
            <a:r>
              <a:rPr lang="en-US" sz="1867" dirty="0" err="1"/>
              <a:t>signalling</a:t>
            </a:r>
            <a:r>
              <a:rPr lang="en-US" sz="1867" dirty="0"/>
              <a:t> testing (CMCC)</a:t>
            </a:r>
          </a:p>
          <a:p>
            <a:pPr lvl="1"/>
            <a:r>
              <a:rPr lang="en-US" sz="1867" dirty="0"/>
              <a:t>TS 34.229-5 CR  - Corrections to clause A.9 on EPS fallback (R&amp;S)</a:t>
            </a:r>
          </a:p>
          <a:p>
            <a:pPr lvl="1"/>
            <a:r>
              <a:rPr lang="en-US" sz="1867" dirty="0"/>
              <a:t>TS 38.508-1 CR - Introduction of test frequencies for CA_n78(2A) for protocol testing (Starpoint)</a:t>
            </a:r>
          </a:p>
          <a:p>
            <a:r>
              <a:rPr lang="en-US" sz="2400" dirty="0"/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R5-220352 - Ongoing exchange with CT1 (R&amp;S)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R5-220241 - Discussion paper on versioning dedicated NG.114 PICS (R&amp;S)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R5-220285 - NG.114 EPS fallback (Ericsson)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R5-220286 - NG.114 SDP voice (Ericsson)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R5-220856 - FR1/E-UTRA/UTRA OTA environment limitation (R&amp;S)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Discussion Papers (Contd.)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NR V2X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R5-220598 Discussion on NR V2X PC5 unicast test (Huawei/Hisilicon)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Rel-16 Private Network Support for NG-RAN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R5-220837 -  Discussion paper for Rel-15 NR Tests Applicability on SNPN Only UE (Qualcomm)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pPr lvl="1"/>
            <a:r>
              <a:rPr lang="pt-BR" sz="1867" dirty="0">
                <a:latin typeface="Calibri" panose="020F0502020204030204" pitchFamily="34" charset="0"/>
              </a:rPr>
              <a:t>R5-221216, R5-220176, R5-220184, R5-221217, R5-221242 - IMS emergency capability</a:t>
            </a:r>
            <a:endParaRPr lang="en-US" sz="1867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27840</TotalTime>
  <Words>256</Words>
  <Application>Microsoft Office PowerPoint</Application>
  <PresentationFormat>Widescreen</PresentationFormat>
  <Paragraphs>32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SIG Session 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552</cp:revision>
  <dcterms:created xsi:type="dcterms:W3CDTF">2018-05-24T11:49:12Z</dcterms:created>
  <dcterms:modified xsi:type="dcterms:W3CDTF">2022-02-22T12:48:40Z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