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if Mattisson" userId="303fd0aa-85a0-4c52-8854-8f1771fd48ad" providerId="ADAL" clId="{31CCD67B-313D-4D59-A989-BD791BAD9335}"/>
    <pc:docChg chg="undo custSel modSld">
      <pc:chgData name="Leif Mattisson" userId="303fd0aa-85a0-4c52-8854-8f1771fd48ad" providerId="ADAL" clId="{31CCD67B-313D-4D59-A989-BD791BAD9335}" dt="2022-03-11T05:11:57.138" v="9" actId="6549"/>
      <pc:docMkLst>
        <pc:docMk/>
      </pc:docMkLst>
      <pc:sldChg chg="modSp mod">
        <pc:chgData name="Leif Mattisson" userId="303fd0aa-85a0-4c52-8854-8f1771fd48ad" providerId="ADAL" clId="{31CCD67B-313D-4D59-A989-BD791BAD9335}" dt="2022-03-11T05:11:57.138" v="9" actId="6549"/>
        <pc:sldMkLst>
          <pc:docMk/>
          <pc:sldMk cId="1198196100" sldId="259"/>
        </pc:sldMkLst>
        <pc:spChg chg="mod">
          <ac:chgData name="Leif Mattisson" userId="303fd0aa-85a0-4c52-8854-8f1771fd48ad" providerId="ADAL" clId="{31CCD67B-313D-4D59-A989-BD791BAD9335}" dt="2022-03-11T05:11:57.138" v="9" actId="6549"/>
          <ac:spMkLst>
            <pc:docMk/>
            <pc:sldMk cId="1198196100" sldId="259"/>
            <ac:spMk id="3" creationId="{DB9ACEB8-BC4E-4256-ADE9-E2CC81C368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11/03/2022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altLang="zh-CN" sz="2800" dirty="0"/>
              <a:t>WP 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 - </a:t>
            </a:r>
            <a:r>
              <a:rPr lang="sv-SE" sz="2800" dirty="0"/>
              <a:t>RAN5#94-e (Mar-22)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/>
              <a:t>- 6 </a:t>
            </a:r>
            <a:r>
              <a:rPr lang="en-US" altLang="zh-CN" dirty="0"/>
              <a:t>CRs agreed in TS 38.523-1 at RAN5#94-e</a:t>
            </a:r>
          </a:p>
          <a:p>
            <a:pPr lvl="1"/>
            <a:r>
              <a:rPr lang="en-US" altLang="zh-CN" dirty="0"/>
              <a:t>- Overall progress: 100%(57 out of 57 test cases have been completed)</a:t>
            </a:r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</a:t>
            </a:r>
            <a:r>
              <a:rPr lang="en-US" altLang="zh-CN" dirty="0"/>
              <a:t>- Cell power issues remains for FR2 in some test cases.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sv-SE" altLang="zh-CN" sz="2800" dirty="0"/>
              <a:t>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 </a:t>
            </a:r>
            <a:r>
              <a:rPr lang="sv-SE" sz="2800" dirty="0"/>
              <a:t>- RAN5#94-e (Mar-22)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 dirty="0"/>
              <a:t>No test cases for EN-DC.</a:t>
            </a:r>
            <a:endParaRPr lang="en-GB" altLang="zh-CN" dirty="0"/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sv-SE" altLang="zh-CN" dirty="0"/>
              <a:t> None</a:t>
            </a:r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sv-SE" altLang="zh-CN" sz="2800" dirty="0"/>
              <a:t>5</a:t>
            </a:r>
            <a:r>
              <a:rPr lang="en-US" altLang="zh-CN" sz="2800" dirty="0"/>
              <a:t>GC</a:t>
            </a:r>
            <a:r>
              <a:rPr lang="sv-SE" altLang="zh-CN" sz="2800" dirty="0"/>
              <a:t> (TS 38.523-1)</a:t>
            </a:r>
            <a:r>
              <a:rPr lang="sv-SE" sz="2800" dirty="0"/>
              <a:t> - RAN5#94-e (Mar-22)</a:t>
            </a:r>
            <a:br>
              <a:rPr lang="sv-SE" sz="2800" dirty="0"/>
            </a:br>
            <a:r>
              <a:rPr lang="sv-SE" sz="4000" dirty="0"/>
              <a:t>NE-DC (Option 4)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altLang="zh-CN" dirty="0"/>
              <a:t>Progress</a:t>
            </a:r>
          </a:p>
          <a:p>
            <a:pPr lvl="1"/>
            <a:r>
              <a:rPr lang="en-US" altLang="zh-CN" dirty="0"/>
              <a:t>NE-DC is implicitly covered by SA NR </a:t>
            </a:r>
            <a:r>
              <a:rPr lang="en-US" altLang="zh-CN"/>
              <a:t>test cases.</a:t>
            </a:r>
            <a:endParaRPr lang="en-GB" altLang="zh-CN" dirty="0"/>
          </a:p>
          <a:p>
            <a:r>
              <a:rPr lang="sv-SE" altLang="zh-CN" dirty="0"/>
              <a:t>O</a:t>
            </a:r>
            <a:r>
              <a:rPr lang="en-GB" altLang="zh-CN" dirty="0"/>
              <a:t>pen issues for RAN5 attention</a:t>
            </a:r>
          </a:p>
          <a:p>
            <a:pPr lvl="1"/>
            <a:r>
              <a:rPr lang="en-GB" altLang="zh-CN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198196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136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WP 5GC (TS 38.523-1) - RAN5#94-e (Mar-22) SA NR (Option 2) </vt:lpstr>
      <vt:lpstr>WP 5GC (TS 38.523-1) - RAN5#94-e (Mar-22) EN-DC (Option 3) </vt:lpstr>
      <vt:lpstr>WP 5GC (TS 38.523-1) - RAN5#94-e (Mar-22) NE-DC (Option 4)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Leif Mattisson</cp:lastModifiedBy>
  <cp:revision>36</cp:revision>
  <dcterms:created xsi:type="dcterms:W3CDTF">2019-05-16T22:21:00Z</dcterms:created>
  <dcterms:modified xsi:type="dcterms:W3CDTF">2022-03-11T05:12:00Z</dcterms:modified>
</cp:coreProperties>
</file>