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6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17-Nov-21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RAN5#91-e Meeting SIG Session 3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17 Nov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866776"/>
            <a:ext cx="11184467" cy="5667374"/>
          </a:xfrm>
        </p:spPr>
        <p:txBody>
          <a:bodyPr/>
          <a:lstStyle/>
          <a:p>
            <a:r>
              <a:rPr lang="en-US" sz="2400" dirty="0"/>
              <a:t>SIG CR status review &amp; conclusion</a:t>
            </a:r>
          </a:p>
          <a:p>
            <a:pPr lvl="1"/>
            <a:r>
              <a:rPr lang="en-US" sz="1867" dirty="0"/>
              <a:t>Withdrawal notification</a:t>
            </a:r>
          </a:p>
          <a:p>
            <a:pPr lvl="1"/>
            <a:r>
              <a:rPr lang="en-US" sz="1867" dirty="0"/>
              <a:t>Deferred CRs</a:t>
            </a:r>
            <a:endParaRPr lang="en-US" sz="1334" dirty="0"/>
          </a:p>
          <a:p>
            <a:pPr lvl="2"/>
            <a:r>
              <a:rPr lang="en-US" sz="1600" dirty="0"/>
              <a:t>Rel-15 5GS</a:t>
            </a:r>
          </a:p>
          <a:p>
            <a:pPr lvl="3"/>
            <a:r>
              <a:rPr lang="en-US" sz="1600"/>
              <a:t>R5-217780; R5-217730r2; R5-217731r2</a:t>
            </a:r>
            <a:endParaRPr lang="en-US" sz="1600" dirty="0"/>
          </a:p>
          <a:p>
            <a:pPr lvl="2"/>
            <a:r>
              <a:rPr lang="en-US" sz="1600" dirty="0"/>
              <a:t>IMS over 5GS</a:t>
            </a:r>
          </a:p>
          <a:p>
            <a:pPr lvl="3"/>
            <a:r>
              <a:rPr lang="en-US" sz="1600" dirty="0"/>
              <a:t>R5-216586</a:t>
            </a:r>
          </a:p>
          <a:p>
            <a:r>
              <a:rPr lang="en-US" sz="2400" dirty="0">
                <a:latin typeface="Calibri" panose="020F0502020204030204" pitchFamily="34" charset="0"/>
              </a:rPr>
              <a:t>SIG Action Point review &amp; update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27654</TotalTime>
  <Words>56</Words>
  <Application>Microsoft Office PowerPoint</Application>
  <PresentationFormat>Widescreen</PresentationFormat>
  <Paragraphs>14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RAN5#91-e Meeting SIG Session 3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530</cp:revision>
  <dcterms:created xsi:type="dcterms:W3CDTF">2018-05-24T11:49:12Z</dcterms:created>
  <dcterms:modified xsi:type="dcterms:W3CDTF">2021-11-17T09:51:34Z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