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15-Nov-21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RAN5#93-e Meeting SIG Session 2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15 Nov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595314"/>
            <a:ext cx="11184467" cy="5938836"/>
          </a:xfrm>
        </p:spPr>
        <p:txBody>
          <a:bodyPr/>
          <a:lstStyle/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R5-216421: Reply LS on association between serving cell and measurement object (RAN2 – MediaTek)</a:t>
            </a:r>
          </a:p>
          <a:p>
            <a:r>
              <a:rPr lang="en-US" sz="2000" dirty="0"/>
              <a:t>Late </a:t>
            </a:r>
            <a:r>
              <a:rPr lang="en-US" sz="2000" dirty="0" err="1"/>
              <a:t>tdoc</a:t>
            </a:r>
            <a:r>
              <a:rPr lang="en-US" sz="2000" dirty="0"/>
              <a:t> request</a:t>
            </a:r>
          </a:p>
          <a:p>
            <a:pPr lvl="1"/>
            <a:r>
              <a:rPr lang="en-US" sz="1800" dirty="0"/>
              <a:t>Correction to NR TC 8.1.4.1.9.1-Reestablish intra-band (Huawei, Hisilicon)</a:t>
            </a:r>
          </a:p>
          <a:p>
            <a:pPr lvl="2"/>
            <a:r>
              <a:rPr lang="en-US" sz="1267" dirty="0"/>
              <a:t>Catering for RAN2 reply LS</a:t>
            </a:r>
          </a:p>
          <a:p>
            <a:pPr lvl="1"/>
            <a:r>
              <a:rPr lang="en-US" sz="1800" dirty="0"/>
              <a:t>Correction to NR TC 8.1.5.8.1 (CATT)</a:t>
            </a:r>
          </a:p>
          <a:p>
            <a:pPr lvl="2"/>
            <a:r>
              <a:rPr lang="en-US" sz="1400" dirty="0"/>
              <a:t>Supporting prose CR for TTCN CR R5s211472 </a:t>
            </a:r>
          </a:p>
          <a:p>
            <a:r>
              <a:rPr lang="en-US" sz="2000" dirty="0"/>
              <a:t>Update on discussion paper outcomes/actions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R5-216661r1 - Streamlining PICS for IMS emergency capabilities (TF160)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R5-217540 - Discussion paper on confirmation on resource reservation when preconditions are not used (R&amp;S) – LS to CT1 needed?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R5-216811 -  Discussion paper for Rel-15 NR Tests Applicability on SNPN Only UE (Qualcomm) – available?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R5-216759 - Contact parameters in SIP SUBSCRIBE for MCX (TF160) – LS to CT1 needed?</a:t>
            </a:r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0" y="71438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723900"/>
            <a:ext cx="11184467" cy="5810250"/>
          </a:xfrm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</a:rPr>
              <a:t>Discussion on deferred CRs (on request, should be limited to those meeting input is needed to reach agreement)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R5-217730r2 Addition of requirement for Test Loop Mode A (Rel-15)</a:t>
            </a:r>
          </a:p>
          <a:p>
            <a:pPr lvl="1"/>
            <a:r>
              <a:rPr lang="en-US" sz="1467" dirty="0">
                <a:latin typeface="Calibri" panose="020F0502020204030204" pitchFamily="34" charset="0"/>
              </a:rPr>
              <a:t>R5-217731r2 Addition of requirement for Test Loop Mode A (Rel-16 mirror CR)</a:t>
            </a:r>
          </a:p>
          <a:p>
            <a:pPr lvl="1"/>
            <a:endParaRPr lang="en-US" sz="1467" dirty="0">
              <a:latin typeface="Calibri" panose="020F0502020204030204" pitchFamily="34" charset="0"/>
            </a:endParaRPr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000" dirty="0"/>
          </a:p>
          <a:p>
            <a:pPr lvl="1"/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62979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28665</TotalTime>
  <Words>210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RAN5#93-e Meeting SIG Session 2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528</cp:revision>
  <dcterms:created xsi:type="dcterms:W3CDTF">2018-05-24T11:49:12Z</dcterms:created>
  <dcterms:modified xsi:type="dcterms:W3CDTF">2021-11-15T12:35:37Z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