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9" r:id="rId4"/>
    <p:sldId id="27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09-Nov-21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SIG Session 1 Outcomes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9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595312"/>
            <a:ext cx="11184467" cy="5667375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 - </a:t>
            </a:r>
            <a:r>
              <a:rPr lang="en-US" sz="1867" dirty="0"/>
              <a:t>None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 - </a:t>
            </a:r>
            <a:r>
              <a:rPr lang="en-US" sz="1867" dirty="0"/>
              <a:t>None</a:t>
            </a:r>
          </a:p>
          <a:p>
            <a:r>
              <a:rPr lang="en-US" sz="2400" dirty="0"/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General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R5-217061 -  Discussion on WP update and Tracking of TS 36.523-1 and TS 38.523-1 (Huawei)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Proposal accepted - WI </a:t>
            </a:r>
            <a:r>
              <a:rPr lang="en-US" sz="14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rapporreurs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to follow from now on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PRD19 to be updated with this requirements - late </a:t>
            </a:r>
            <a:r>
              <a:rPr lang="en-US" sz="1467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tdoc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to be issued to Yuchun (work with Leif – rapporteur)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R5-216661 - Streamlining PICS for IMS emergency capabilities (TF160)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RAN5 prefers to keep RAT dependent PICS for IMS Emergency. TF160 to look further into updates needed for the current PICS definitions for IMS Emergency based on RAN5 preference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R5-216812 - Applicability for 5G SA UE not supporting </a:t>
            </a:r>
            <a:r>
              <a:rPr lang="en-US" sz="1467" dirty="0" err="1">
                <a:latin typeface="Calibri" panose="020F0502020204030204" pitchFamily="34" charset="0"/>
                <a:ea typeface="Calibri" panose="020F0502020204030204" pitchFamily="34" charset="0"/>
              </a:rPr>
              <a:t>VoiceoverNR</a:t>
            </a:r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 (Qualcomm)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Proposal accepted. To be proposed in CRs already reserved for the meeting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Ericsson expressed the view issue brought up and PICS based solution is not needed from Rel-16 onwards. No one else agreed with this view so need to be further discussed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R5-217540 - Discussion paper on confirmation on resource reservation when preconditions are not used (R&amp;S)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Proposal accepted. Hans to contact TS 24.229 rapporteur and see whether it can be resolved directly, otherwise RAN5 will send a LS to CT1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6831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Discussion Papers (Contd.)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Rel-16 Private Network Support for NG-RAN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R5-216811 -  Discussion paper for Rel-15 NR Tests Applicability on SNPN Only UE (Qualcomm) (</a:t>
            </a:r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Not yet available)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MCPTT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R5-216657 - Issues with MCPTT test case 6.2.23 (TF160)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Proposals endorsed. CRs already submitted to the meeting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R5-216759 - Contact parameters in SIP SUBSCRIBE for MCX (TF160)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Proposals endorsed. TF160 to update CRs.</a:t>
            </a:r>
          </a:p>
          <a:p>
            <a:pPr lvl="3"/>
            <a:r>
              <a:rPr lang="en-US" sz="1467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Potential issue in CT1 core spec identified, will try to solve contacting directly, if not resolved LS may be needed</a:t>
            </a:r>
          </a:p>
          <a:p>
            <a:pPr marL="1219170" lvl="2" indent="0">
              <a:buNone/>
            </a:pPr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27548</TotalTime>
  <Words>354</Words>
  <Application>Microsoft Office PowerPoint</Application>
  <PresentationFormat>Widescreen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SIG Session 1 Outcomes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551</cp:revision>
  <dcterms:created xsi:type="dcterms:W3CDTF">2018-05-24T11:49:12Z</dcterms:created>
  <dcterms:modified xsi:type="dcterms:W3CDTF">2021-11-09T15:18:15Z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